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66"/>
  </p:notesMasterIdLst>
  <p:sldIdLst>
    <p:sldId id="566" r:id="rId2"/>
    <p:sldId id="500" r:id="rId3"/>
    <p:sldId id="502" r:id="rId4"/>
    <p:sldId id="504" r:id="rId5"/>
    <p:sldId id="511" r:id="rId6"/>
    <p:sldId id="512" r:id="rId7"/>
    <p:sldId id="513" r:id="rId8"/>
    <p:sldId id="514" r:id="rId9"/>
    <p:sldId id="515" r:id="rId10"/>
    <p:sldId id="516" r:id="rId11"/>
    <p:sldId id="505" r:id="rId12"/>
    <p:sldId id="517" r:id="rId13"/>
    <p:sldId id="506" r:id="rId14"/>
    <p:sldId id="507" r:id="rId15"/>
    <p:sldId id="520" r:id="rId16"/>
    <p:sldId id="518" r:id="rId17"/>
    <p:sldId id="521" r:id="rId18"/>
    <p:sldId id="519" r:id="rId19"/>
    <p:sldId id="508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54" r:id="rId53"/>
    <p:sldId id="555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563" r:id="rId62"/>
    <p:sldId id="564" r:id="rId63"/>
    <p:sldId id="565" r:id="rId64"/>
    <p:sldId id="501" r:id="rId65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67"/>
      <p:bold r:id="rId68"/>
      <p:italic r:id="rId69"/>
      <p:boldItalic r:id="rId70"/>
    </p:embeddedFont>
    <p:embeddedFont>
      <p:font typeface="Libre Franklin" panose="020B0604020202020204" charset="0"/>
      <p:regular r:id="rId71"/>
      <p:bold r:id="rId72"/>
      <p:italic r:id="rId73"/>
      <p:boldItalic r:id="rId74"/>
    </p:embeddedFont>
    <p:embeddedFont>
      <p:font typeface="TH Niramit AS" panose="02000506000000020004" pitchFamily="2" charset="-34"/>
      <p:regular r:id="rId75"/>
      <p:bold r:id="rId76"/>
      <p:italic r:id="rId77"/>
      <p:boldItalic r:id="rId78"/>
    </p:embeddedFont>
    <p:embeddedFont>
      <p:font typeface="Be Vietnam ExtraBold" panose="020B0604020202020204" charset="0"/>
      <p:bold r:id="rId79"/>
      <p:boldItalic r:id="rId80"/>
    </p:embeddedFont>
  </p:embeddedFontLst>
  <p:custDataLst>
    <p:tags r:id="rId8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3842" autoAdjust="0"/>
  </p:normalViewPr>
  <p:slideViewPr>
    <p:cSldViewPr snapToGrid="0">
      <p:cViewPr>
        <p:scale>
          <a:sx n="100" d="100"/>
          <a:sy n="100" d="100"/>
        </p:scale>
        <p:origin x="-244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227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31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1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80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r>
              <a:rPr lang="en-US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913200"/>
            <a:ext cx="6315093" cy="649200"/>
          </a:xfrm>
        </p:spPr>
        <p:txBody>
          <a:bodyPr/>
          <a:lstStyle/>
          <a:p>
            <a:r>
              <a:rPr lang="en-US" sz="2800" dirty="0" smtClean="0"/>
              <a:t>Week 3: Afternoon Section (Part 2)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474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519BD-46F8-44CD-99E1-3E7BC571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58" y="866072"/>
            <a:ext cx="2536263" cy="3930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90527C-29EF-4ED8-86D2-12DCE3AB90E5}"/>
              </a:ext>
            </a:extLst>
          </p:cNvPr>
          <p:cNvSpPr txBox="1"/>
          <p:nvPr/>
        </p:nvSpPr>
        <p:spPr>
          <a:xfrm>
            <a:off x="364733" y="1602254"/>
            <a:ext cx="5571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การวางแผนการเก็บรวบรวมข้อมูลมีขั้นตอนที่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สำคัญ 5 ขั้นตอน 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ขั้นตอนการเก็บรวบรวมข้อมูลเป็นขั้นตอนที่สำคัญอีกหนึ่งขั้นตอน เพราะผลการวิจัยที่ใช้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ตอบวัตถุประสงค์ ข้อค้นพบที่เชื่อถือได้จากงานวิจัยมาจากการเก็บรวบรวมข้อมูลที่ได้ข้อมูลครบถ้วน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0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315590" y="1232922"/>
            <a:ext cx="85128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ขั้นทำความเข้าใจกับวัตถุประสงค์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นักวิจัยต้อง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ตรวจทานวัตถุประสงค์ และทำความเข้าใจกับวัตถุประสงค์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งานวิจัยแต่ละข้อให้ชัดเจน โดยจัดลำดับความสำคัญในการหาคำตอบ นักศึกษาบัณฑิตศึกษาบางคนลงมือทำวิจัยแล้วยังเกิดความสับสนในวัตถุประสงค์ของการวิจัยก็มี อันนี้จะทำให้เกิดข้อจำกัดในการวิจัย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ขั้นวางแผนการเก็บรวบรวมข้อมูล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นักวิจัยต้อง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วางแผนและประชุมผู้เกี่ยวข้องเพื่อเก็บข้อมูลตามลำดับความสำคัญของวัตถุประสงค์จากง่ายไปหายาก 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โดยมีข้อพิจารณาว่า จะเก็บข้อมูลจากแหล่งใด จำนวนเท่าไร ใช้เครื่องมืออะไร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0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347958" y="798823"/>
            <a:ext cx="85128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ขั้นเตรียมความพร้อม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ต้องเตรียมความพร้อมทางด้านบุคลากร และเครื่องมือ 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หากนักวิจัยมีผู้ช่วยในการเก็บข้อมูลจะอธิบาย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เพื่อให้ผู้ช่วยเก็บข้อมูลทำความเข้าใจในเครื่องมือให้ละเอียด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อาจจะต้องจัดฝึกอบรมเทคนิคการเก็บข้อมูล ซึ่งเครื่องมือแต่ละอย่างที่ใช้จะมีเทคนิคในการจัดเก็บที่แตกต่างกัน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ขั้นดำเนินการเก็บรวบรวมข้อมูล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ในระหว่างการเก็บข้อมูลต้อง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ตรวจสอบความถูกต้องของข้อมูลไปพร้อม 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ทั้งนี้เพื่อป้องกันความผิดพลาดของข้อมูลที่อาจจะเกิดขึ้น ซึ่งเมื่อเก็บรวบรวมแล้วมา</a:t>
            </a:r>
            <a:r>
              <a:rPr lang="th-TH" sz="2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พบทีหลังจะต้องเสียเวลาและงบประมาณเพื่อไปจัดเก็บใหม่ 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โดยเฉพาะงานวิจัยที่ต้องเดินทางไปเก็บข้อมูลที่มีพื้นที่ห่างไกล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ขั้นเตรียมวิเคราะห์ข้อมูล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เป็นขั้นตอนที่ต่อเนื่องจากการเก็บรวบรวมข้อมูล เมื่อนักวิจัยเก็บข้อมูลมาเรียบร้อยแล้ว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ก่อนการวิเคราะห์ข้อมูลนักวิจัยต้องตรวจสอบความครบถ้วนของข้อมูล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ที่เก็บมาอีกครั้ง โดยเฉพาะมาตรวัดของเครื่องมือในแต่ละส่วน จะวิเคราะห์ข้อมูลโดยใช้สถิติใด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04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7717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 smtClean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(</a:t>
            </a:r>
            <a:r>
              <a:rPr lang="en-US" sz="2400" b="1" dirty="0" smtClean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Questionnaire)</a:t>
            </a:r>
            <a:r>
              <a:rPr lang="th-TH" sz="2400" b="1" dirty="0" smtClean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ที่เหมาะ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สำหรับเก็บข้อมูลเชิงปริมาณ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ที่ต้องมีการเก็บรวบรวมข้อมูลเป็นจำนวนมาก เป็นการเก็บรวบรวมข้อมูลโดยส่งแบบสอบถามให้ผู้ตอบตอบกลับ ซึ่งมีรายละเอียดที่สำคัญดังนี้ประเภทของการสอบถามในงานวิจัยธุรกิจ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1. แบบสอบถามแบบปลายเปิด (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Open–ended Form) 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ไม่ได้กำหนดคำตอบ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ว้ ผู้ตอบสามารถเขียนตอบหรือแสดงความคิดเห็นได้อย่างอิสระด้วยคำพูดของตนเองคล้ายกับข้อสอบแบบอัตนัย</a:t>
            </a: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2. แบบสอบถามแบบปลายปิด (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Closed–ended Form) 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แบบสอบถามแบบนี้ประกอบด้วย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ข้อคำถามและตัวเลือก (คำตอบ) 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ตัวเลือกนี้สร้างขึ้นโดยคาดว่าผู้ตอบแบบสอบถามสามารถเลือกตอบได้ตามต้องการ และมีอย่างเพียงพอเหมาะสม </a:t>
            </a:r>
            <a:r>
              <a:rPr lang="th-TH" sz="2400" b="1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สร้างยาก ใช้เวลาในการสร้างมากกว่าแบบสอบถามแบบปลายเปิด แต่ผู้ตอบตอบง่าย สะดวก และรวดเร็ว นอกจากนี้ข้อมูลที่ได้สามารถนำไปวิเคราะห์ สรุปผลได้ง่ายอีกด้วย</a:t>
            </a:r>
            <a:endParaRPr lang="en-US" sz="2400" b="1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41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456110" y="909854"/>
            <a:ext cx="7388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แบบสอบถามแบบปลายปิด แบ่งเป็น 4 แบบดังนี้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xmlns="" id="{912DAE79-DEC3-4375-B451-BB76D570118B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64CDB4-3B0D-41BF-84BF-CFBB0DC264FD}"/>
              </a:ext>
            </a:extLst>
          </p:cNvPr>
          <p:cNvSpPr txBox="1"/>
          <p:nvPr/>
        </p:nvSpPr>
        <p:spPr>
          <a:xfrm>
            <a:off x="364143" y="1371519"/>
            <a:ext cx="83833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แบบเติมคำสั้นๆ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ในช่องว่าง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 (Short Answer) 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แบบสอบถามแบบนี้ให้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ผู้ตอบเติมข้อความลงในช่องว่างที่เว้นไว้ให้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ควรกำหนดขอบเขตคำถามให้ชัดเจนจำเพาะเจาะจงลงไป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หากสร้างคำถามไม่ชัดเจน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อาจทำให้ผู้ตอบตีความหมายของคำถามไปคนละเรื่อง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และตอบไม่ไปในทางเดียวกัน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แบบจัดอันดับความสำคัญ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 (Rank Order) 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แบบสอบถามแบบนี้ต้องการให้ผู้ตอบตอบข้อที่เห็นว่าสำคัญ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 โดย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เรียงอันดับตามความสำคัญจากมากไปหาน้อยตามความรู้สึก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ของผู้ตอบผู้ตอบจะต้องจัดเรียงลำดับความสำคัญ 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หรือลำดับก่อนหลังโดยใส่หมายเลข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 1, 2 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 3 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xmlns="" id="{912DAE79-DEC3-4375-B451-BB76D570118B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64CDB4-3B0D-41BF-84BF-CFBB0DC264FD}"/>
              </a:ext>
            </a:extLst>
          </p:cNvPr>
          <p:cNvSpPr txBox="1"/>
          <p:nvPr/>
        </p:nvSpPr>
        <p:spPr>
          <a:xfrm>
            <a:off x="314436" y="1050751"/>
            <a:ext cx="84492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(3) แบบตรวจสอบรายการ (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Checklist) 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แบบตรวจสอบรายการ (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Checklist) 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เป็นการสร้างรายการของข้อความ (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List of Statement) 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ที่เกี่ยวหรือสัมพันธ์กับคุณลักษณะของพฤติกรรม(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Behavior Traits) 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หรือการปฏิบัติ (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Performance) 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แต่ละรายการจะถูกประเมิน รวมทั้งการ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เลือกตอบอย่างใดอย่างหนึ่งจาก 2 คำตอบ หรือรวมถึงเลือกคำตอบเดียวจากหลายคำตอบ 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(4) แบบมาตราส่วนประมาณค่า (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Rating Scale) 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เป็นแบบให้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จัดลำดับความสำคัญ 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มากที่สุด มาก ปานกลาง น้อย และน้อยที่สุด อาจใช้ 3 หรือ 5 ลำดับก็ได้ หากใช้ 5 ลำดับคือ มากที่สุด มาก ปานกลาง น้อย และน้อยที่สุด หากใช้ 3 ลำดับคือ มาก ปานกลาง และน้อ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456110" y="886673"/>
            <a:ext cx="848854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ขั้นตอนการเก็บข้อมูลโดยใช้แบบสอบถามมี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วิธีดำเนินการได้ 5 วิธี 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ได้แก่ 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การส่งแบบสอบถามทางไปรษณีย์ 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การสอบถามทางโทรศัพท์ 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ส่งแบบสอบถามทางอินเตอร์เน็ต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ส่งแบบสอบถามด้วยจดหมายอิเล็กทรอนิกส์ (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E–mail) 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การนำแบบสอบถามไปเก็บกับกลุ่มตัวอย่างด้วยตนเอง 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xmlns="" id="{BBE55C6C-17AE-4A7E-A88C-3C3AC2ACFD91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3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xmlns="" id="{BBE55C6C-17AE-4A7E-A88C-3C3AC2ACFD91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5BFD1F-AF28-479A-9793-23062024B6F4}"/>
              </a:ext>
            </a:extLst>
          </p:cNvPr>
          <p:cNvSpPr txBox="1"/>
          <p:nvPr/>
        </p:nvSpPr>
        <p:spPr>
          <a:xfrm>
            <a:off x="258946" y="1044534"/>
            <a:ext cx="86261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การส่งแบบสอบถามทางไปรษณีย์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่ใช้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ในการเก็บข้อมูลเนื่องจากงานวิจัยบางงานมีกลุ่มตัวอย่างจำนวนมาก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มีสถานที่ที่ต้องเก็บข้อมูลกว้างไกลตามการกระจายของกลุ่มตัวอย่าง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นักวิจัยต้องดำเนินการเตรียมแบบสอบถาม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จดหมายนำส่งและชี้แจงในการส่งแบบสอบถามกลับ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ระบุวันที่ที่ขอความกรุณาผู้ตอบแบบสอบถามในการส่งข้อมูลกลับ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การแนบซองจดหมายติดแสตมป์และจ่าหน้าซองให้เรียบร้อยสำหรับอำนวยความสะดวกให้ผู้ตอบแบบสอบถามส่งกลับ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สิ่งที่นักวิจัยต้องพิจารณาในการส่งแบบสอบถามทางไปรษณีย์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จำนวนแบบสอบถามที่จัดทำควรจัดทำให้มากกว่ากลุ่มตัวอย่างและส่งให้มากกว่ากลุ่มตัวอย่างเผื่อเหลือเผื่อขาดในกรณีที่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กลุ่มตัวอย่างไม่ตอบกลับ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 โดยปกติวิธีการส่งแบบสอบถามทางไปรษณีย์จะมีข้อจำกัดในการได้รับกลับเพียงร้อยละ 20 – 30 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 ดังนั้นนักวิจัยต้องวางแผนและเตรียมการสำหรับการเก็บข้อมูลด้วยวิธีการนี้อย่างรอบคอบ</a:t>
            </a:r>
          </a:p>
        </p:txBody>
      </p:sp>
    </p:spTree>
    <p:extLst>
      <p:ext uri="{BB962C8B-B14F-4D97-AF65-F5344CB8AC3E}">
        <p14:creationId xmlns:p14="http://schemas.microsoft.com/office/powerpoint/2010/main" val="19505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6908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2. การสอบถามทางโทรศัพท์ 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เป็นวิธีการที่นักวิจัยยังคงนิยมใช้อยู่ เนื่องจากเป็นวิธีการที่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ประหยัดเวลา เกิดความรวดเร็ว แต่ก็มีข้อจำกัดในบางครั้งที่การติดต่อขอข้อมูลทางโทรศัพท์ผู้ที่ให้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ข้อมูลอาจไม่สะดวก 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และข้อมูลที่ได้อาจจะไม่ละเอียดมากพอ เนื่องจากได้ยินแต่น้ำเสียง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ไม่อาจเห็นพฤติกรรม สีหน้าและแววตาในระหว่างการสอบถามที่ใน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บางครั้งนักวิจัยอาจนำข้อมูลจากการแสดงพฤติกรรมที่มองเห็นมาช่วยในการตีความ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3. ส่งแบบสอบถามทางอินเตอร์เน็ต 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นิยมมากในหมู่นักวิจัย 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่วยให้เกิดความสะดวกทั้งผู้ขอข้อมูลและผู้ให้ข้อมูล วิธีการสอบถามทางอินเตอร์เน็ตคือ การนำแบบสอบถามพิมพ์ในคอมพิวเตอร์ แล้วกระจายออกสู่อินเตอร์เน็ตเพื่อให้ผู้ใช้อินเตอร์เน็ตเข้ามาตอบแบบสอบถามตามระยะเวลาที่นักวิจัยกำหนด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นี้ผู้ตอบแบบสอบถามมีความหลากหลายและกระจายมากขึ้น ช่วยให้เกิดการประหยัดค่าใช้จ่ายมากกว่าวิธีการอื่น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ีกทั้งการนำข้อมูลจากการตอบกลับทางอินเตอร์เน็ตของกลุ่มตัวอย่างนำไปใช้ประมวลผลทางโปรแกรมคอมพิวเตอร์ได้สะดวกยิ่งขึ้นอีก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xmlns="" id="{C75AF3EB-37FF-474E-B018-3BFE14EA6E42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12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6989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ส่งแบบสอบถามด้วยจดหมายอิเล็กทรอนิกส์ (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E–mail) 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ที่สะดวกอีกวิธีหนึ่งมีลักษณะใกล้เคียงกับการส่งแบบสอบถามทางอินเตอร์เน็ต ต่างกันเพียงการส่งแบบสอบถามทางอีเมล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นักวิจัยสร้างแบบสอบถามเสร็จจะส่งตรงเข้าไปยังที่อยู่อีเมลของกลุ่มตัวอย่างโดยตรง 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ู้ตอบแบบสอบถามตอบเสร็จก็สามารถส่งกลับคืนให้นักวิจัยทางอีเมลได้เช่นกัน การนำข้อมูลจากการตอบของกลุ่มตัวอย่างนำไปใช้ประมวลผลทางโปรแกรมคอมพิวเตอร์ได้สะดวกยิ่งขึ้นเช่นเดียวกับการสอบถามทางอินเตอร์เน็ต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การนำแบบสอบถามไปเก็บด้วยตนเอง 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วิธีการเก็บข้อมูลที่มีประสิทธิภาพ 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นักวิจัยจะนำแบบสอบถามไปเก็บด้วยตนเองกับกลุ่มตัวอย่างที่เรียกว่า งานภาคสนาม ในเบื้องต้นจะนัดวันเวลากลุ่มตัวอย่าง และเก็บแบบสอบถามตามสถานที่นัดพบเป็นรายๆ หรือเป็นกลุ่มๆ ไปซึ่งเมื่อเก็บแบบสอบถามเสร็จ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ผู้เก็บแบบสอบถามตรวจสอบความถูกต้องของแบบสอบถามได้ทันที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xmlns="" id="{F2FB2D2F-9A06-4EA2-B619-B7EDD349A4E3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6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114817" y="1896582"/>
            <a:ext cx="4914366" cy="798000"/>
          </a:xfrm>
        </p:spPr>
        <p:txBody>
          <a:bodyPr/>
          <a:lstStyle/>
          <a:p>
            <a:pPr algn="ctr"/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982694"/>
            <a:ext cx="8747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เป็นอีกหนึ่งเครื่องมือและวิธีการที่มี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ความสำคัญในการวิจัย ประเภทของการสัมภาษณ์ มีทั้ง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การสัมภาษณ์แบบไม่มีโครงสร้าง 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กับการ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สัมภาษณ์แบบมีโครงสร้าง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ซึ่งแต่ละแบบมีรายละเอียดดังนี้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449380-E5E3-492E-9598-81D44E3B5146}"/>
              </a:ext>
            </a:extLst>
          </p:cNvPr>
          <p:cNvSpPr txBox="1"/>
          <p:nvPr/>
        </p:nvSpPr>
        <p:spPr>
          <a:xfrm>
            <a:off x="132365" y="2233864"/>
            <a:ext cx="8747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การสัมภาษณ์แบบไม่มีโครงสร้าง (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Unstructured Interview) 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เป็นการสัมภาษณ์ในลักษณะที่ผู้สัมภาษณ์ทำการสัมภาษณ์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ผู้ให้สัมภาษณ์โดยใช้คำถามปลายเปิด 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ผู้ถูกสัมภาษณ์ได้แสดงความคิดเห็นได้อย่างเสรี คำถามจึงมีลักษณะกว้างและมีความยืดหยุ่นสูง ในระหว่างสัมภาษณ์ผู้สัมภาษณ์สามารถเปลี่ยนคำถามได้ตามความเหมาะสม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การสัมภาษณ์แบบไม่มีโครงสร้างนิยมใช้รวบรวมข้อมูลในการวิจัยเชิงคุณภาพ โดยการสนทนากลุ่ม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</a:t>
            </a:r>
            <a:r>
              <a:rPr lang="en-US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Focus Group Interview) 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และการสัมภาษณ์แบบเจาะลึก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</a:t>
            </a:r>
            <a:r>
              <a:rPr lang="en-US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In Depth Interview)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26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การสนทนากลุ่ม (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Focus Group Interview) 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จากการสนทนาของผู้ให้ข้อมูล ซึ่งเป็นบุคคลที่สามารถให้คำตอบในประเด็นที่ต้องการศึกษาได้ โดยจัดให้มีกลุ่มสนทนาประมาณ 6 – 12 คน ซึ่งกลุ่มที่จะมีลักษณะโต้ตอบโต้แย้งกันดีที่สุดคือ 7 – 8 คน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และจะต้องมีผู้ดำเนินการสนทนา (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Moderator) 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เป็นผู้คอยจุดประเด็นในการสนทนา 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ชักจูงให้กลุ่มเกิดแนวคิดและแสดงความคิดเห็นต่อประเด็นหรือแนวทางการสนทนาอย่างกว้างขวางละเอียดลึกซึ้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การสัมภาษณ์แบบเจาะลึก (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In Depth Interview) 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สัมภาษณ์บุคคลที่เป็นผู้รอบรู้ มีประสบการณ์ในเรื่องที่นักวิจัยศึกษา 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ประเด็นที่สัมภาษณ์เป็นอย่างดี หรือกล่าวอีกนัยหนึ่งคือเป็นผู้ที่สามารถให้รายละเอียดอย่างลึกซึ้งในประเด็นที่ต้องการได้เป็นอย่างดี การสัมภาษณ์แบบเจาะลึกสามารถเจาะลึกเป็นรายบุคคลหรือเจาะลึกเป็นกลุ่มได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84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938592"/>
            <a:ext cx="874748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การสัมภาษณ์แบบมีโครงสร้าง (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เป็นการสัมภาษณ์ในลักษณะที่ผู้สัมภาษณ์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ทำการสัมภาษณ์ผู้ให้สัมภาษณ์ตามรายการคำถามต่างๆ ที่ได้จัดเตรียมไว้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โดยสามารถปรับเปลี่ยนคำพูดได้ตามความถนัดของผู้สัมภาษณ์ แต่โดยรวมแล้วความหมายของคำถามยังคงเดิม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44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859583"/>
            <a:ext cx="87474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ขั้นตอนการเก็บข้อมูลโดยการสัมภาษณ์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ขั้นตอนการเก็บข้อมูลโดยการสัมภาษณ์เป็นการเก็บข้อมูลแบบมีการเผชิญหน้า มีการพูด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ต้ตอบกันไปมาระหว่างผู้สัมภาษณ์และผู้ถูกสัมภาษณ์ในลักษณะของการเผชิญหน้า การสบตาในระหว่างพูดคุย ขั้นตอนที่สำคัญของการเก็บข้อมูลโดยการสัมภาษณ์มีดังนี้</a:t>
            </a: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1. ขั้นเตรียมการสัมภาษณ์ 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ผู้สัมภาษณ์จะต้องเตรียมการในเรื่องต่อไปนี้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(1) เตรียมตัวผู้สัมภาษณ์หรือผู้เก็บข้อมูลที่ได้รับมอบหมาย 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เพื่อทำความเข้าใจแบบสัมภาษณ์ร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วมทั้งศึกษาข้อมูลทั่วไปเกี่ยวกับผู้ให้สัมภาษณ์และสถานที่จะไปเก็บข้อมูล 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ทำหนังสือขอความร่วมมือ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หรือขอความอนุเคราะห์เพื่อเข้าสัมภาษณ์โดยกำหนดวัน เวลาและสถานที่สัมภาษณ์ไว้อย่างชัดเจน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การเตรียมวัสดุอุปกรณ์และเครื่องอำนวยความสะดวกต่างๆ 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นักวิจัยต้องใช้ เพื่อการสัมภาษณ์ เช่น ดินสอ ยางลบ ปากกา หรือกระดาษ ช่วยจดบันทึกและเทปบันทึกเสียงเป็นต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3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1076644"/>
            <a:ext cx="87474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ขั้นตอนการส่งข้อมูล หรือส่งแบบสัมภาษณ์ให้ผู้ให้ข้อมูลได้ศึกษา และเตรียมตัวก่อนสัมภาษณ์ 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สัมภาษณ์จะได้มีเวลาศึกษารายละเอียดข้อมูลเพื่อมาตอบการสัมภาษณ์จากผู้เก็บข้อมูล ซึ่งจะทำให้ได้ข้อมูลละเอียดลึกซึ้งยิ่งขึ้น 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ขั้นตอนการสัมภาษณ์ 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โดยมีขั้นตอนดำเนินการดังนี้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(1)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 ชี้แจงวัตถุประสงค์เกี่ยวกับเรื่องที่ต้องการศึกษาว่าเป็นอย่างไร 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ข้องกับผู้ให้สัมภาษณ์อย่างไร ผู้ให้สัมภาษณ์มีความสำคัญอย่างไร เพื่อเป็นการกระตุ้นให้ผู้สัมภาษณ์ได้ให้ข้อมูลที่เป็นจริง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(2) 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อธิบายประโยชน์ของเรื่องที่ศึกษามีประโยชน์อย่างไร และมีผลกระทบต่อผู้ให้สัมภาษณ์อย่างไร 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เพื่อกระตุ้นให้เกิดการร่วมมือในการให้ข้อมูลจากการสัมภาษณ์ ทำให้ได้ข้อมูลที่ถูกต้องและครบถ้วน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(3) 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สร้างบรรยากาศที่ดีแล้วดำเนินการสัมภาษณ์ 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ยายามให้ผู้ให้สัมภาษณ์พูดมากกว่าฟังใช้ภาษาสุภาพน่าฟัง ไม่ควรใช้คำถามนำ พยายามตะล่อมให้ผู้สัมภาษณ์ตอบในประเด็นที่ต้องการ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2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938592"/>
            <a:ext cx="87474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4. ขั้นตอนบันทึกผลการสัมภาษณ์ 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ในขณะที่สัมภาษณ์จะต้องบันทึกผลการสัมภาษณ์ไป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พร้อมกัน โดยมีหลักปฏิบัติดังนี้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(1) ควรบันทึกผลทันทีระหว่างการสัมภาษณ์ หรือหลังสัมภาษณ์เสร็จใหม่ๆ 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คำตอบบรรยากาศ สภาพแวดล้อมยังคงติดอยู่ในโสตประสาทของผู้สัมภาษณ์ ไม่ควรทิ้งไว้นานจะทำให้ผู้สัมภาษณ์หลงลืมได้ข้อมูลที่คลาดเคลื่อนได้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(2) ควรบันทึกผลการสัมภาษณ์ตามความเป็นจริง 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มภาษณ์อย่ามีอคติหรือเพิ่มเติมความเห็นของผู้สัมภาษณ์เข้าไป เพราะจะทำให้ผลการสัมภาษณ์ไม่สะท้อนข้อเท็จจริงจากกลุ่มตัวอย่า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ทำให้ผลการวิจัยคลาดเคลื่อน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13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1537518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ขั้นตอนสิ้นสุดของการสัมภาษณ์ 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ผู้สัมภาษณ์ควรปฏิบัติดังนี้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(1) ทบทวนความถูกต้องและความน่าเชื่อถือของข้อมูลที่ได้รับ 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ซึ่งอาจตรวจสอบกับผู้ถูกสัมภาษณ์ที่ให้คำตอบเพื่อความถูกต้องอีกครั้งก็เป็นเรื่องที่ดี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(2) กล่าวขอบคุณ และแสดงความเคารพ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ผู้ให้สัมภาษณ์ที่ให้ความร่วมมือโดยการให้ข้อมูลที่เป็นประโยชน์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92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1247915"/>
            <a:ext cx="8747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การเก็บข้อมูลด้วยวิธีการสังเกต (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Observation) 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เป็นวิธีการที่สามารถใช้ร่วมกับการเก็บ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ด้วยวิธีการอื่นได้ดี เนื่องจากการสังเกตจะทำให้เห็นสิ่งต่างๆ ที่เป็นปัจจัยแวดล้อมในเรื่องที่นักวิจัยต้องการศึกษา แต่ทั้งนี้นักวิจัยจะต้องมีทักษะในการสังเกตที่ดีจึงจะสามารถเก็บเรื่องราวที่ได้จากการสังเกตอย่างละเอียด 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ประเภทของการสังเกตแบ่งออกได้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เป็น 2 ประเภท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การสังเกตแบบมีส่วนร่วม และการสังเกตแบบไม่มีส่วนร่วม 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ซึ่งแต่ละแบบมีลักษณะสำคัญดังนี้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82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938592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1. การสังเกตแบบมีส่วนร่วม (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Participant Observation) 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เป็นการสังเกตที่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นักวิจัยเข้าไปมีส่วนร่วมในกิจกรรมต่างๆ กับกลุ่มตัวอย่าง 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จะปกปิดตนเองในฐานะของนักวิจัยไม่ให้กลุ่มตัวอย่างรู้ หรืออาจเปิดเผยตนเองในฐานะของนักวิจัยกับกลุ่มตัวอย่างก็ได้ การสังเกตแบบมีส่วนร่วมจะนิยมใช้ในงานภาคสนาม เพื่อสังเกตสถานการณ์ เหตุการณ์ และพฤติกรรมที่เป็นไปตามสภาพธรรมชาติ โดยทั่วไปจะใช้แบบสังเกตที่ไม่ได้กำหนดโครงร่างการสังเกต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2. การสังเกตแบบไม่มีส่วนร่วม (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Non–participant Observation)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เป็นการสังเกตในลักษณะที่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นักวิจัยทำการสังเกตโดยไม่ได้เข้าไปมีส่วนร่วมในกิจกรรมต่างๆ 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ับกลุ่มตัวอย่างโดยการสังเกตอยู่ห่างๆ ซึ่งอาจจะสังเกตโดยให้กลุ่มตัวอย่างรู้ตัวหรือไม่ให้รู้ตัว ขึ้นอยู่กับนักวิจัยและปัจจัยอื่นๆ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44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คุณสมบัติของผู้สังเกตดังนี้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มีความตั้งใจและมีสมาธิในเรื่องที่ตนเองกำลังสังเกต 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งเกตต้องดูแลเรื่องสุขภาพให้พร้อม พักผ่อนให้เพียงพอเพราะสุขภาพที่ดีของผู้สังเกตจะช่วยให้มีสมาธิ และการใช้ประสาทสัมผัสต่างๆ อยู่ตลอดเวลา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มีประสาทสัมผัสที่ดี โดยเฉพาะการดู การฟัง การคิด และการรับรู้ 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ใช้ประสาทสัมผัสทั้ง 5 ให้มีประสิทธิภาพเพื่อเก็บข้อมูลพฤติกรรม การตอบสนอง และปฏิกิริยาการโต้ตอบของกลุ่มตัวอย่างที่เฝ้าสังเกต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มีความสามารถในการจดบันทึก และจดจำเหตุการณ์ได้ดี 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บเห็นอะไรต้องบันทึกในแบบฟอร์มการสังเกตอย่างทันที เมื่อสังเกตเสร็จนักวิจัยจึงนำผลการสังเกตนั้นมาตีความในภายหลั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มีความยุติธรรม ปราศจากอคติเข้ามาเกี่ยวข้อง 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จะทำให้ผลของการสังเกตบิดเบือนไปจากความจริงที่พบเห็น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81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10394" y="703746"/>
            <a:ext cx="89336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</a:t>
            </a:r>
            <a:r>
              <a:rPr lang="en-US" sz="2400" b="1" dirty="0" err="1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</a:t>
            </a:r>
            <a:r>
              <a:rPr lang="th-TH" sz="24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(Data Collection)</a:t>
            </a:r>
            <a:r>
              <a:rPr lang="th-TH" sz="24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กระบวนการเพื่อที่จะให้ได้มาซึ่งข้อมูล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ที่มีระบบ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มีขั้นตอน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หากสังเกตให้ดีมีคำสำคัญ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การเก็บและการรวบรวม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เก็บ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Collecting) 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การดำเนินการลงมือเก็บด้วยตัวนักวิจัยเอง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รวบรวม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(Gathering)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การนำเอาข้อมูลต่างๆ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ที่มีผู้เก็บไว้ก่อนแล้วรวบรวมมาศึกษาและวิเคราะห์อีกครั้ง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ดังนั้นจาก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คำสำคั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ญจึงเชื่อมโยงไปสู่แหล่งของข้อมูลที่นำมาใช้ในงานวิจัย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การเก็บหมายถึง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ข้อมูลที่มาจากแหล่งปฐมภูมิ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ส่วนการรวบรวมเป็นข้อมูลที่มาจากแหล่งทุติยภูมิ</a:t>
            </a:r>
            <a:endParaRPr lang="en-US" sz="2400" b="1" dirty="0">
              <a:solidFill>
                <a:schemeClr val="accent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1A4D61-1519-462C-ABE8-BAC2F638A814}"/>
              </a:ext>
            </a:extLst>
          </p:cNvPr>
          <p:cNvSpPr txBox="1"/>
          <p:nvPr/>
        </p:nvSpPr>
        <p:spPr>
          <a:xfrm>
            <a:off x="193055" y="3573840"/>
            <a:ext cx="89336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การเก็บรวบรวมข้อมูลจึงมีความสำคัญต่อการทำวิจัย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เนื่องจากเป็นผลลัพธ์หรือข้อมูลที่ต้องการศึกษาและตอบวัตถุประสงค์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ขั้นตอนนี้จึงเป็นอีกหนึ่งขั้นตอนที่สำคัญ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นักวิจัยต้องพิจารณาปัจจัยเพื่อให้ได้ข้อมูลอย่างครบถ้วน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ชนิดของเครื่องมือที่ใช้ในการเก็บข้อมูล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คุณภาพของข้อมูลจากที่เก็บในแต่ระยะเวลา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วิธีการเก็บ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ระยะเวลา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งบประมาณ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และระเบียบวิธีวิจัย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endParaRPr lang="en-US" sz="2400" b="1" dirty="0">
              <a:solidFill>
                <a:schemeClr val="accent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0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หลักการสังเกต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1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ผู้สังเกตควรมีความรู้เกี่ยวกับสิ่งที่จะสังเกต 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ศึกษาล่วงหน้าว่าปรากฏการณ์ชนิดใดควรทำการสังเกต สภาพการณ์และสิ่งแวดล้อมที่เกี่ยวข้องกับปรากฏการณ์นั้นๆ จะช่วยให้ตัดสินใจได้ว่า ควรจะสังเกตข้อเท็จจริงในประเด็นใดบ้าง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กำหนดประเด็นที่จะสังเกตให้สอดคล้องกับประเด็นที่ต้องการศึกษา 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เช่น นักวิจัยต้องการศึกษาพฤติกรรมจิตสาธารณะของนักศึกษามหาวิทยาลัยราช</a:t>
            </a:r>
            <a:r>
              <a:rPr lang="th-TH" sz="2400" dirty="0" err="1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ภัฏ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สวน</a:t>
            </a:r>
            <a:r>
              <a:rPr lang="th-TH" sz="2400" dirty="0" err="1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สุนัน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นักวิจัยต้องกำหนดประเด็นที่ศึกษาด้านการช่วยเหลือสังคม งานส่วนรวม และการอาสาสมัครช่วยงานในโครงการต่างๆ จากนั้นก็สังเกตพฤติกรรมการแสดงออกของนักศึกษาในระหว่างการทำกิจกรรม เป็นต้น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77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หลักการสังเกต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1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การสังเกตต้องมีการบันทึกรายละเอียดข้อเท็จจริงที่สังเกตไว้โดยเร็วที่สุด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เท่าที่จะทำได้ อาจกำหนดวิธีการบันทึกไว้ล่วงหน้า เช่น เตรียมประเด็นสำคัญที่จะสังเกต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หลังจากเสร็จสิ้นการสังเกตต้องตีความหมาย 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แจ้งข้อมูลที่ได้ออกมา ผู้สังเกตควรพยายามศึกษาปรากฏการณ์นั้นๆ ให้เข้าใจชัดเจนว่า ข้อเท็จจริงที่สังเกตได้นั้นมีลักษณะต่างๆกัน และเกี่ยวข้องกับปรากฏการณ์อย่างไร เพื่อจะได้สามารถตีความหมาย และแยกประเภทของข้อเท็จจริงที่ได้มาได้อย่างถูกต้องและชัดเจ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8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ขั้นตอนการเก็บข้อมูลโดยการสังเกต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ขั้นเตรียมการสังเกต 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กำหนดจุดมุ่งหมายในการสังเกตให้แน่นอนชัดเจน 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้วจัดทำแบบฟอร์มการสังเกตให้มีขั้นตอนอย่างเป็นระบบ แบบฟอร์มการสังเกตที่ดีควรเป็นแบบตรวจสอบรายการ หลีกเลี่ยงแบบฟอร์มที่ต้องใช้ระยะเวลาในการบันทึก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การเตรียมวัสดุอุปกรณ์ สำหรับช่วยเก็บข้อมูล 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 เทปบันทึกเสียง กล้องถ่ายรูป และกล้องวีดีทัศน์ ซึ่งเทปบันทึกเสียงใช้เก็บข้อมูลที่ไม่ใช่ภาษาพูด เช่น เสียงดนตรี เสียงร้อง หรือเสียงสวด กล้องถ่ายรูปและกล้องวีดีทัศน์เหมาะสำหรับการเก็บรูปที่เป็นพิธีกรรม กระบวนการ เหตุการณ์ที่มีลักษณะพิเศษหาดูได้ยาก หรือบุคคลที่สำคัญ เช่น เสียงร้องของสัตว์ หรือภาพถ่ายการดำเนินกิจกรรมกลุ่มเกษตรกรในกระบวนการผลิตของเกษตรกร 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4502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ขั้นตอนการเก็บข้อมูลโดยการสังเกต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1. ขั้นเตรียมการสังเกต ประกอบด้วย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กำหนดวัน เวลา และสถานที่จะออกไปเก็บข้อมูล โดยการนัดหมายกลุ่มประชากรศึกษา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เรียบร้อยก่อนออกไปทำการสังเกต โดยเฉพาะงานวิจัยบางเรื่องต้องเก็บข้อมูลจากกลุ่มตัวอย่างกระจายตามจังหวัดหรือสถานที่ต่างๆ ดังนั้นการวางแผนในการเดินทางไปเก็บข้อมูลที่ดีจะช่วยให้ประหยัดงบประมาณ และยังได้ข้อมูลครบถ้ว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18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1110351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ขั้นการสังเกต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การเข้าสู่ประชากรที่ศึกษาหรือกลุ่มตัวอย่างต้องมีการแนะนำตัว และทำความรู้จัก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ับบุคคลหลักของกลุ่ม หรือของประชากรที่ศึกษา หลังจากแนะนำตัวเสร็จแล้วจะต้องกำหนดบทบาทของตนให้ชัดเจนกับทุกท่าน ชี้บทบาทอาจกำหนดได้ 2 ลักษณะคือ ไม่แสดงตนว่าเป็นใคร มาด้วยเรื่องอะไร และแสดงตนว่าเป็นใคร มาด้วยเรื่องอะไร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การสร้างความสัมพันธ์ที่ดีกับประชากรหรือกลุ่มตัวอย่างที่ศึกษา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ช่วยให้กลุ่มตัวอย่างไว้วางใจผู้เก็บข้อมูล จะช่วยให้การแสดงพฤติกรรมต่างๆ ของกลุ่มตัวอย่างเป็นไปตามธรรมชาติ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สังเกตเพื่อเก็บข้อมูล 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โดยเฝ้าดูปรากฏการณ์หรือพฤติกรรม การแสดงออกของบุคคลที่กำลังเกิดขึ้น</a:t>
            </a:r>
            <a:r>
              <a:rPr lang="th-TH" sz="2400" b="1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ตามประเด็นหรือกรอบของการสังเกตที่ได้กำหนดไว้</a:t>
            </a:r>
            <a:endParaRPr lang="en-US" sz="2400" b="1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75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95359" y="1393572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ขั้นตอนการบันทึกข้อมูล 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การจดบันทึกควรอยู่ในรูปของการพรรณนาเรื่องราวให้รายละเอียดต่างๆ มากที่สุดเท่าที่จะทำได้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ขั้นเสร็จสิ้นการสังเกต 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กล่าวแสดงความขอบคุณผู้ให้การสังเกตที่ให้ความร่วมมือในการให้ข้อมูลที่เป็นประโยชน์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1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การเก็บรวบรวมข้อมูลโดยการใช้แบบทดสอบ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เป็นเครื่องมือวัดพฤติกรรมด้านพุทธิพิสัย ซึ่งถือว่าเป็นสติปัญญาของ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มนุษย์ว่ามีความรู้หรือไม่เพียงใด ที่ซ่อนแฝงอยู่ในตัวบุคคลทั้งในด้านพฤติกรรม ความรู้ 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ความจำ ความ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้าใจ การนำไปใช้ และอื่นๆ การสร้างแบบทดสอบชนิดนี้เป็นที่รู้จักกันดี ประเภทของแบบทดสอบ อาจแบ่งออกเป็น 4 ประเภท 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07BA7F-78DB-4727-AF9C-67AFBAB21623}"/>
              </a:ext>
            </a:extLst>
          </p:cNvPr>
          <p:cNvSpPr txBox="1"/>
          <p:nvPr/>
        </p:nvSpPr>
        <p:spPr>
          <a:xfrm>
            <a:off x="1209758" y="2340145"/>
            <a:ext cx="553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แบบเขียนตอบ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แบบถูกผิด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True–False)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แบบจับคู่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Matching)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แบบเลือกตอบ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Multiple–choice)</a:t>
            </a:r>
          </a:p>
        </p:txBody>
      </p:sp>
    </p:spTree>
    <p:extLst>
      <p:ext uri="{BB962C8B-B14F-4D97-AF65-F5344CB8AC3E}">
        <p14:creationId xmlns:p14="http://schemas.microsoft.com/office/powerpoint/2010/main" val="4211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การเก็บรวบรวมข้อมูลโดยการใช้แบบทดสอบ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4" y="784248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แบบเขียนตอบ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แบบเขียนตอบเป็นแบบทดสอบที่ผู้สอบต้องเขียนตอบ เป็น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การยากที่จะควบคุมการตอบของผู้สอบได้ 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อาจเป็นแบบทดสอบที่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ผู้ตอบมีสิทธิในการตอบอย่างเสรี 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แบบทดสอบที่ผู้ตอบมีสิทธิในการตอบจำกัด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ในงานวิจัยทางธุรกิจมักจะไม่นิยมใช้แบบทดสอบการเขียนตอบ แต่ในงานวิจัยทางสังคมศาสตร์อื่นๆ ยังคงใช้แบบเขียนตอบ เช่น งานวิจัยทางการศึกษาหรือแม้กระทั่งงานวิจัยธุรกิจ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0D5106-466F-49C2-9CC0-9ED7081490F4}"/>
              </a:ext>
            </a:extLst>
          </p:cNvPr>
          <p:cNvSpPr txBox="1"/>
          <p:nvPr/>
        </p:nvSpPr>
        <p:spPr>
          <a:xfrm>
            <a:off x="198254" y="2801070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แบบถูกผิด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(True–False)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แบบถูกผิดเป็นคำถามชนิดที่ถามถึงความจริงหลักการกฎต่างๆและการตีความเช่น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ให้เขียนเครื่องหมาย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ผิด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ลงในหน้าข้อที่ท่านเห็นว่าถูก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หรือผิด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ในงานวิจัยทางธุรกิจมักจะไม่นิยมแบบทดสอบแบบถูกผิด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แต่ในงานวิจัยทางสังคมศาสตร์อื่นๆ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ยังคงใช้แบบถูกผิด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งานวิจัยทางการศึกษางานวิจัยธุรกิจไม่ค่อยปรากกฎให้เห็น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27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การเก็บรวบรวมข้อมูลโดยการใช้แบบทดสอบ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4" y="876660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แบบจับคู่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Matching)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ลักษณะของข้อสอบจะมี 2 คอลัมน์ คอลัมน์หนึ่งจะเป็นชุดของคำถาม อีกคอลัมน์หนึ่งจะเป็นชุดของคำตอบ ซึ่งผู้ตอบจะเลือกคำตอบที่ถูกต้องเพื่อให้สอดคล้องกับคำถาม ในงานวิจัยทางธุรกิจมักจะไม่นิยมแบบทดสอบจับคู่ แต่ในงานวิจัยทางสังคมศาสตร์อื่นๆ ยังคงใช้แบบเขียนตอบ เช่น งานวิจัยทางการศึกษา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0D5106-466F-49C2-9CC0-9ED7081490F4}"/>
              </a:ext>
            </a:extLst>
          </p:cNvPr>
          <p:cNvSpPr txBox="1"/>
          <p:nvPr/>
        </p:nvSpPr>
        <p:spPr>
          <a:xfrm>
            <a:off x="198254" y="2801070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แบบเลือกตอบ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Multiple–choice)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ข้อสอบแบบนี้แต่ละข้อกระทง (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item) 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จะประกอบด้วย 2 ส่วน ส่วนแรกของโจทย์ (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Stem)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อีกส่วนหนึ่งเป็นตัวเลือก (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Alternative) 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ตั้งแต่ 3 ตัวเลือกถึง 5 ตัวเลือก แบบทดสอบแบบนี้จะวัดความสามารถของสมองได้ตั้งแต่ขั้นต่ำถึงขั้นสูงๆ โดยคำตอบในตัวเลือกนั้นจะมีข้อถูกอยู่เพียง ข้อเดียวส่วนข้ออื่นๆ เป็นตัวลวง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Distracters)</a:t>
            </a:r>
          </a:p>
        </p:txBody>
      </p:sp>
    </p:spTree>
    <p:extLst>
      <p:ext uri="{BB962C8B-B14F-4D97-AF65-F5344CB8AC3E}">
        <p14:creationId xmlns:p14="http://schemas.microsoft.com/office/powerpoint/2010/main" val="33868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114817" y="1896582"/>
            <a:ext cx="4914366" cy="798000"/>
          </a:xfrm>
        </p:spPr>
        <p:txBody>
          <a:bodyPr/>
          <a:lstStyle/>
          <a:p>
            <a:pPr algn="ctr"/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เครื่องมือและเทคนิคในการรวบรวมข้อมูล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4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64B8C-7978-4A5B-ACFB-3B86D4177A4D}"/>
              </a:ext>
            </a:extLst>
          </p:cNvPr>
          <p:cNvSpPr txBox="1"/>
          <p:nvPr/>
        </p:nvSpPr>
        <p:spPr>
          <a:xfrm>
            <a:off x="384371" y="1097363"/>
            <a:ext cx="8427855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ประเภทของข้อมูลการวิจัยธุรกิจที่พบเห็นโดยทั่วไปแบ่งข้อมูลออกเป็น 3 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จำแนกตามลักษณะของข้อมูล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จำแนกตามระยะเวลาที่จัดเก็บข้อมูล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จำแนกตามวิธีการเก็บรวบรวม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oogle Shape;251;p41">
            <a:extLst>
              <a:ext uri="{FF2B5EF4-FFF2-40B4-BE49-F238E27FC236}">
                <a16:creationId xmlns:a16="http://schemas.microsoft.com/office/drawing/2014/main" xmlns="" id="{3F3014F2-5C99-44F2-896B-9798EEF1D829}"/>
              </a:ext>
            </a:extLst>
          </p:cNvPr>
          <p:cNvGrpSpPr/>
          <p:nvPr/>
        </p:nvGrpSpPr>
        <p:grpSpPr>
          <a:xfrm>
            <a:off x="5211271" y="1812616"/>
            <a:ext cx="2690790" cy="2887003"/>
            <a:chOff x="1380325" y="456475"/>
            <a:chExt cx="4827625" cy="4811100"/>
          </a:xfrm>
        </p:grpSpPr>
        <p:sp>
          <p:nvSpPr>
            <p:cNvPr id="10" name="Google Shape;252;p41">
              <a:extLst>
                <a:ext uri="{FF2B5EF4-FFF2-40B4-BE49-F238E27FC236}">
                  <a16:creationId xmlns:a16="http://schemas.microsoft.com/office/drawing/2014/main" xmlns="" id="{2EC71343-C741-4246-B4A6-7D83802AB75A}"/>
                </a:ext>
              </a:extLst>
            </p:cNvPr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;p41">
              <a:extLst>
                <a:ext uri="{FF2B5EF4-FFF2-40B4-BE49-F238E27FC236}">
                  <a16:creationId xmlns:a16="http://schemas.microsoft.com/office/drawing/2014/main" xmlns="" id="{89609BFB-352A-49BC-84BE-7FE2677CA620}"/>
                </a:ext>
              </a:extLst>
            </p:cNvPr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4;p41">
              <a:extLst>
                <a:ext uri="{FF2B5EF4-FFF2-40B4-BE49-F238E27FC236}">
                  <a16:creationId xmlns:a16="http://schemas.microsoft.com/office/drawing/2014/main" xmlns="" id="{B60C2C78-2556-4FE2-A0F2-F44C158DE60C}"/>
                </a:ext>
              </a:extLst>
            </p:cNvPr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5;p41">
              <a:extLst>
                <a:ext uri="{FF2B5EF4-FFF2-40B4-BE49-F238E27FC236}">
                  <a16:creationId xmlns:a16="http://schemas.microsoft.com/office/drawing/2014/main" xmlns="" id="{F9815745-42BB-4F89-AF92-C2E4BEAB8EF8}"/>
                </a:ext>
              </a:extLst>
            </p:cNvPr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6;p41">
              <a:extLst>
                <a:ext uri="{FF2B5EF4-FFF2-40B4-BE49-F238E27FC236}">
                  <a16:creationId xmlns:a16="http://schemas.microsoft.com/office/drawing/2014/main" xmlns="" id="{3CBE0F30-4E7C-46F2-AEEB-82594E4386B9}"/>
                </a:ext>
              </a:extLst>
            </p:cNvPr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7;p41">
              <a:extLst>
                <a:ext uri="{FF2B5EF4-FFF2-40B4-BE49-F238E27FC236}">
                  <a16:creationId xmlns:a16="http://schemas.microsoft.com/office/drawing/2014/main" xmlns="" id="{07D74441-33E1-4F08-9F89-3CBD3F2097F7}"/>
                </a:ext>
              </a:extLst>
            </p:cNvPr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;p41">
              <a:extLst>
                <a:ext uri="{FF2B5EF4-FFF2-40B4-BE49-F238E27FC236}">
                  <a16:creationId xmlns:a16="http://schemas.microsoft.com/office/drawing/2014/main" xmlns="" id="{C36D82D9-902D-436D-BAE8-0C2DC2380F1E}"/>
                </a:ext>
              </a:extLst>
            </p:cNvPr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;p41">
              <a:extLst>
                <a:ext uri="{FF2B5EF4-FFF2-40B4-BE49-F238E27FC236}">
                  <a16:creationId xmlns:a16="http://schemas.microsoft.com/office/drawing/2014/main" xmlns="" id="{EB14CE57-301D-4A9D-B37D-8A62EFA17042}"/>
                </a:ext>
              </a:extLst>
            </p:cNvPr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0;p41">
              <a:extLst>
                <a:ext uri="{FF2B5EF4-FFF2-40B4-BE49-F238E27FC236}">
                  <a16:creationId xmlns:a16="http://schemas.microsoft.com/office/drawing/2014/main" xmlns="" id="{3F9FAAAA-9269-490A-A590-ECE008134B78}"/>
                </a:ext>
              </a:extLst>
            </p:cNvPr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1;p41">
              <a:extLst>
                <a:ext uri="{FF2B5EF4-FFF2-40B4-BE49-F238E27FC236}">
                  <a16:creationId xmlns:a16="http://schemas.microsoft.com/office/drawing/2014/main" xmlns="" id="{11136CC9-570E-44EF-A759-F0C059113E03}"/>
                </a:ext>
              </a:extLst>
            </p:cNvPr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;p41">
              <a:extLst>
                <a:ext uri="{FF2B5EF4-FFF2-40B4-BE49-F238E27FC236}">
                  <a16:creationId xmlns:a16="http://schemas.microsoft.com/office/drawing/2014/main" xmlns="" id="{8B2507E8-EF72-4EFA-B444-A372218FF53C}"/>
                </a:ext>
              </a:extLst>
            </p:cNvPr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3;p41">
              <a:extLst>
                <a:ext uri="{FF2B5EF4-FFF2-40B4-BE49-F238E27FC236}">
                  <a16:creationId xmlns:a16="http://schemas.microsoft.com/office/drawing/2014/main" xmlns="" id="{3CF4C361-FBD8-4049-9AA3-2B97E88F191B}"/>
                </a:ext>
              </a:extLst>
            </p:cNvPr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4;p41">
              <a:extLst>
                <a:ext uri="{FF2B5EF4-FFF2-40B4-BE49-F238E27FC236}">
                  <a16:creationId xmlns:a16="http://schemas.microsoft.com/office/drawing/2014/main" xmlns="" id="{26DE324C-2D86-44A4-ACD4-29AE373E5FED}"/>
                </a:ext>
              </a:extLst>
            </p:cNvPr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5;p41">
              <a:extLst>
                <a:ext uri="{FF2B5EF4-FFF2-40B4-BE49-F238E27FC236}">
                  <a16:creationId xmlns:a16="http://schemas.microsoft.com/office/drawing/2014/main" xmlns="" id="{81601A39-A76C-439F-8CA4-849F1327E598}"/>
                </a:ext>
              </a:extLst>
            </p:cNvPr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6;p41">
              <a:extLst>
                <a:ext uri="{FF2B5EF4-FFF2-40B4-BE49-F238E27FC236}">
                  <a16:creationId xmlns:a16="http://schemas.microsoft.com/office/drawing/2014/main" xmlns="" id="{F8EC1E66-4972-43E2-B912-2B9753982D10}"/>
                </a:ext>
              </a:extLst>
            </p:cNvPr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7;p41">
              <a:extLst>
                <a:ext uri="{FF2B5EF4-FFF2-40B4-BE49-F238E27FC236}">
                  <a16:creationId xmlns:a16="http://schemas.microsoft.com/office/drawing/2014/main" xmlns="" id="{7709F9B1-A67E-4061-9C41-3E035F02D147}"/>
                </a:ext>
              </a:extLst>
            </p:cNvPr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8;p41">
              <a:extLst>
                <a:ext uri="{FF2B5EF4-FFF2-40B4-BE49-F238E27FC236}">
                  <a16:creationId xmlns:a16="http://schemas.microsoft.com/office/drawing/2014/main" xmlns="" id="{5449B615-C08D-4CDA-8B87-5C06064D34AD}"/>
                </a:ext>
              </a:extLst>
            </p:cNvPr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9;p41">
              <a:extLst>
                <a:ext uri="{FF2B5EF4-FFF2-40B4-BE49-F238E27FC236}">
                  <a16:creationId xmlns:a16="http://schemas.microsoft.com/office/drawing/2014/main" xmlns="" id="{AA9362BA-403F-416D-ABFB-5D7EFA39A002}"/>
                </a:ext>
              </a:extLst>
            </p:cNvPr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;p41">
              <a:extLst>
                <a:ext uri="{FF2B5EF4-FFF2-40B4-BE49-F238E27FC236}">
                  <a16:creationId xmlns:a16="http://schemas.microsoft.com/office/drawing/2014/main" xmlns="" id="{40A8BD5E-C406-4B12-A3F3-4C93C6523D38}"/>
                </a:ext>
              </a:extLst>
            </p:cNvPr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;p41">
              <a:extLst>
                <a:ext uri="{FF2B5EF4-FFF2-40B4-BE49-F238E27FC236}">
                  <a16:creationId xmlns:a16="http://schemas.microsoft.com/office/drawing/2014/main" xmlns="" id="{8281F19E-F677-45B0-9D02-C1EDA11E1938}"/>
                </a:ext>
              </a:extLst>
            </p:cNvPr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2;p41">
              <a:extLst>
                <a:ext uri="{FF2B5EF4-FFF2-40B4-BE49-F238E27FC236}">
                  <a16:creationId xmlns:a16="http://schemas.microsoft.com/office/drawing/2014/main" xmlns="" id="{3619CFB1-D1DC-4AB6-8F27-E1E764CE88A7}"/>
                </a:ext>
              </a:extLst>
            </p:cNvPr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3;p41">
              <a:extLst>
                <a:ext uri="{FF2B5EF4-FFF2-40B4-BE49-F238E27FC236}">
                  <a16:creationId xmlns:a16="http://schemas.microsoft.com/office/drawing/2014/main" xmlns="" id="{DEEEA647-FD8C-4A2E-BF6A-9E7EB22D212A}"/>
                </a:ext>
              </a:extLst>
            </p:cNvPr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4;p41">
              <a:extLst>
                <a:ext uri="{FF2B5EF4-FFF2-40B4-BE49-F238E27FC236}">
                  <a16:creationId xmlns:a16="http://schemas.microsoft.com/office/drawing/2014/main" xmlns="" id="{62CAD68D-9BB8-4EC6-8FED-25E710665D3E}"/>
                </a:ext>
              </a:extLst>
            </p:cNvPr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5;p41">
              <a:extLst>
                <a:ext uri="{FF2B5EF4-FFF2-40B4-BE49-F238E27FC236}">
                  <a16:creationId xmlns:a16="http://schemas.microsoft.com/office/drawing/2014/main" xmlns="" id="{B6A0307B-5407-463C-AB31-8C00842D2967}"/>
                </a:ext>
              </a:extLst>
            </p:cNvPr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6;p41">
              <a:extLst>
                <a:ext uri="{FF2B5EF4-FFF2-40B4-BE49-F238E27FC236}">
                  <a16:creationId xmlns:a16="http://schemas.microsoft.com/office/drawing/2014/main" xmlns="" id="{841725A6-3C6A-48B1-862F-FF8710D4B03C}"/>
                </a:ext>
              </a:extLst>
            </p:cNvPr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7;p41">
              <a:extLst>
                <a:ext uri="{FF2B5EF4-FFF2-40B4-BE49-F238E27FC236}">
                  <a16:creationId xmlns:a16="http://schemas.microsoft.com/office/drawing/2014/main" xmlns="" id="{614F2282-6FF4-43D8-8D1F-9AE107EAFF7D}"/>
                </a:ext>
              </a:extLst>
            </p:cNvPr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8;p41">
              <a:extLst>
                <a:ext uri="{FF2B5EF4-FFF2-40B4-BE49-F238E27FC236}">
                  <a16:creationId xmlns:a16="http://schemas.microsoft.com/office/drawing/2014/main" xmlns="" id="{658E166E-E818-49BD-B9DC-416ECD2A03DD}"/>
                </a:ext>
              </a:extLst>
            </p:cNvPr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9;p41">
              <a:extLst>
                <a:ext uri="{FF2B5EF4-FFF2-40B4-BE49-F238E27FC236}">
                  <a16:creationId xmlns:a16="http://schemas.microsoft.com/office/drawing/2014/main" xmlns="" id="{DE37D293-9394-41DB-9BFC-E543FC245826}"/>
                </a:ext>
              </a:extLst>
            </p:cNvPr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0;p41">
              <a:extLst>
                <a:ext uri="{FF2B5EF4-FFF2-40B4-BE49-F238E27FC236}">
                  <a16:creationId xmlns:a16="http://schemas.microsoft.com/office/drawing/2014/main" xmlns="" id="{845F3E99-E677-40D5-B650-B3BDA05395A3}"/>
                </a:ext>
              </a:extLst>
            </p:cNvPr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1;p41">
              <a:extLst>
                <a:ext uri="{FF2B5EF4-FFF2-40B4-BE49-F238E27FC236}">
                  <a16:creationId xmlns:a16="http://schemas.microsoft.com/office/drawing/2014/main" xmlns="" id="{91D934FE-390A-40FA-B2BB-26ECD1545132}"/>
                </a:ext>
              </a:extLst>
            </p:cNvPr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2;p41">
              <a:extLst>
                <a:ext uri="{FF2B5EF4-FFF2-40B4-BE49-F238E27FC236}">
                  <a16:creationId xmlns:a16="http://schemas.microsoft.com/office/drawing/2014/main" xmlns="" id="{42B37BCE-4042-4998-8481-78741304E21E}"/>
                </a:ext>
              </a:extLst>
            </p:cNvPr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3;p41">
              <a:extLst>
                <a:ext uri="{FF2B5EF4-FFF2-40B4-BE49-F238E27FC236}">
                  <a16:creationId xmlns:a16="http://schemas.microsoft.com/office/drawing/2014/main" xmlns="" id="{75FB2081-2CCC-481F-B7A8-1FF2A1A65253}"/>
                </a:ext>
              </a:extLst>
            </p:cNvPr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4;p41">
              <a:extLst>
                <a:ext uri="{FF2B5EF4-FFF2-40B4-BE49-F238E27FC236}">
                  <a16:creationId xmlns:a16="http://schemas.microsoft.com/office/drawing/2014/main" xmlns="" id="{D2B5506C-EC4B-4ADA-81D5-9C66658EB1B8}"/>
                </a:ext>
              </a:extLst>
            </p:cNvPr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;p41">
              <a:extLst>
                <a:ext uri="{FF2B5EF4-FFF2-40B4-BE49-F238E27FC236}">
                  <a16:creationId xmlns:a16="http://schemas.microsoft.com/office/drawing/2014/main" xmlns="" id="{D0442403-97FD-4A4B-BA2C-6C29827EB1C8}"/>
                </a:ext>
              </a:extLst>
            </p:cNvPr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6;p41">
              <a:extLst>
                <a:ext uri="{FF2B5EF4-FFF2-40B4-BE49-F238E27FC236}">
                  <a16:creationId xmlns:a16="http://schemas.microsoft.com/office/drawing/2014/main" xmlns="" id="{B4F841F8-D2DC-4F43-AFFB-8DCADA4A978B}"/>
                </a:ext>
              </a:extLst>
            </p:cNvPr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7;p41">
              <a:extLst>
                <a:ext uri="{FF2B5EF4-FFF2-40B4-BE49-F238E27FC236}">
                  <a16:creationId xmlns:a16="http://schemas.microsoft.com/office/drawing/2014/main" xmlns="" id="{9CE959FF-DBCC-4C26-96FD-63E8B9520368}"/>
                </a:ext>
              </a:extLst>
            </p:cNvPr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8;p41">
              <a:extLst>
                <a:ext uri="{FF2B5EF4-FFF2-40B4-BE49-F238E27FC236}">
                  <a16:creationId xmlns:a16="http://schemas.microsoft.com/office/drawing/2014/main" xmlns="" id="{67728B48-A351-4ED2-9481-0C105CDE86AD}"/>
                </a:ext>
              </a:extLst>
            </p:cNvPr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9;p41">
              <a:extLst>
                <a:ext uri="{FF2B5EF4-FFF2-40B4-BE49-F238E27FC236}">
                  <a16:creationId xmlns:a16="http://schemas.microsoft.com/office/drawing/2014/main" xmlns="" id="{D9C2C171-F961-4B1F-A5E7-F1272A698B3F}"/>
                </a:ext>
              </a:extLst>
            </p:cNvPr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0;p41">
              <a:extLst>
                <a:ext uri="{FF2B5EF4-FFF2-40B4-BE49-F238E27FC236}">
                  <a16:creationId xmlns:a16="http://schemas.microsoft.com/office/drawing/2014/main" xmlns="" id="{77CFE9F4-AA1B-4E41-9CA6-A294B1B69CB0}"/>
                </a:ext>
              </a:extLst>
            </p:cNvPr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1;p41">
              <a:extLst>
                <a:ext uri="{FF2B5EF4-FFF2-40B4-BE49-F238E27FC236}">
                  <a16:creationId xmlns:a16="http://schemas.microsoft.com/office/drawing/2014/main" xmlns="" id="{6451A125-99E4-46C7-9302-4EBB5E150D45}"/>
                </a:ext>
              </a:extLst>
            </p:cNvPr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2;p41">
              <a:extLst>
                <a:ext uri="{FF2B5EF4-FFF2-40B4-BE49-F238E27FC236}">
                  <a16:creationId xmlns:a16="http://schemas.microsoft.com/office/drawing/2014/main" xmlns="" id="{F166E66C-34BC-443A-A978-9B5390872B84}"/>
                </a:ext>
              </a:extLst>
            </p:cNvPr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3;p41">
              <a:extLst>
                <a:ext uri="{FF2B5EF4-FFF2-40B4-BE49-F238E27FC236}">
                  <a16:creationId xmlns:a16="http://schemas.microsoft.com/office/drawing/2014/main" xmlns="" id="{F2FA5886-C656-45E9-9E1C-8DD0B9E6976D}"/>
                </a:ext>
              </a:extLst>
            </p:cNvPr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4;p41">
              <a:extLst>
                <a:ext uri="{FF2B5EF4-FFF2-40B4-BE49-F238E27FC236}">
                  <a16:creationId xmlns:a16="http://schemas.microsoft.com/office/drawing/2014/main" xmlns="" id="{DDCCC32D-C9BF-4652-AFD7-961A2A4ABAD5}"/>
                </a:ext>
              </a:extLst>
            </p:cNvPr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5;p41">
              <a:extLst>
                <a:ext uri="{FF2B5EF4-FFF2-40B4-BE49-F238E27FC236}">
                  <a16:creationId xmlns:a16="http://schemas.microsoft.com/office/drawing/2014/main" xmlns="" id="{01F18717-5979-4549-8A72-108820340D9A}"/>
                </a:ext>
              </a:extLst>
            </p:cNvPr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6;p41">
              <a:extLst>
                <a:ext uri="{FF2B5EF4-FFF2-40B4-BE49-F238E27FC236}">
                  <a16:creationId xmlns:a16="http://schemas.microsoft.com/office/drawing/2014/main" xmlns="" id="{E28D2C16-50A5-4D8C-8971-6B966AFFBD74}"/>
                </a:ext>
              </a:extLst>
            </p:cNvPr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7;p41">
              <a:extLst>
                <a:ext uri="{FF2B5EF4-FFF2-40B4-BE49-F238E27FC236}">
                  <a16:creationId xmlns:a16="http://schemas.microsoft.com/office/drawing/2014/main" xmlns="" id="{C3CF8189-44AE-4D7D-B5EB-9869A73227E1}"/>
                </a:ext>
              </a:extLst>
            </p:cNvPr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8;p41">
              <a:extLst>
                <a:ext uri="{FF2B5EF4-FFF2-40B4-BE49-F238E27FC236}">
                  <a16:creationId xmlns:a16="http://schemas.microsoft.com/office/drawing/2014/main" xmlns="" id="{0C6EB1FE-46AA-47D3-82DF-1CC2CCF0F4EE}"/>
                </a:ext>
              </a:extLst>
            </p:cNvPr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9;p41">
              <a:extLst>
                <a:ext uri="{FF2B5EF4-FFF2-40B4-BE49-F238E27FC236}">
                  <a16:creationId xmlns:a16="http://schemas.microsoft.com/office/drawing/2014/main" xmlns="" id="{4B1BE1A3-2236-41D8-80E6-F2E04A063259}"/>
                </a:ext>
              </a:extLst>
            </p:cNvPr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0;p41">
              <a:extLst>
                <a:ext uri="{FF2B5EF4-FFF2-40B4-BE49-F238E27FC236}">
                  <a16:creationId xmlns:a16="http://schemas.microsoft.com/office/drawing/2014/main" xmlns="" id="{215AB303-80BE-4E92-849B-6905A548C52E}"/>
                </a:ext>
              </a:extLst>
            </p:cNvPr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1;p41">
              <a:extLst>
                <a:ext uri="{FF2B5EF4-FFF2-40B4-BE49-F238E27FC236}">
                  <a16:creationId xmlns:a16="http://schemas.microsoft.com/office/drawing/2014/main" xmlns="" id="{790564C8-5323-4BD3-9810-97F974860A39}"/>
                </a:ext>
              </a:extLst>
            </p:cNvPr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2;p41">
              <a:extLst>
                <a:ext uri="{FF2B5EF4-FFF2-40B4-BE49-F238E27FC236}">
                  <a16:creationId xmlns:a16="http://schemas.microsoft.com/office/drawing/2014/main" xmlns="" id="{F51767C7-BFBA-4E5B-8068-622C8A584697}"/>
                </a:ext>
              </a:extLst>
            </p:cNvPr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3;p41">
              <a:extLst>
                <a:ext uri="{FF2B5EF4-FFF2-40B4-BE49-F238E27FC236}">
                  <a16:creationId xmlns:a16="http://schemas.microsoft.com/office/drawing/2014/main" xmlns="" id="{4DA3CCF3-8CC6-4B86-A6D2-1C700CE11790}"/>
                </a:ext>
              </a:extLst>
            </p:cNvPr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4;p41">
              <a:extLst>
                <a:ext uri="{FF2B5EF4-FFF2-40B4-BE49-F238E27FC236}">
                  <a16:creationId xmlns:a16="http://schemas.microsoft.com/office/drawing/2014/main" xmlns="" id="{A7DAA611-AC6A-4AE8-9670-9C7E2263EEF6}"/>
                </a:ext>
              </a:extLst>
            </p:cNvPr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5;p41">
              <a:extLst>
                <a:ext uri="{FF2B5EF4-FFF2-40B4-BE49-F238E27FC236}">
                  <a16:creationId xmlns:a16="http://schemas.microsoft.com/office/drawing/2014/main" xmlns="" id="{986046DC-16E3-4CC2-BF0B-24EE2AA2A9C1}"/>
                </a:ext>
              </a:extLst>
            </p:cNvPr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6;p41">
              <a:extLst>
                <a:ext uri="{FF2B5EF4-FFF2-40B4-BE49-F238E27FC236}">
                  <a16:creationId xmlns:a16="http://schemas.microsoft.com/office/drawing/2014/main" xmlns="" id="{27CD7474-959B-4CE3-BA16-7544DA7A1D50}"/>
                </a:ext>
              </a:extLst>
            </p:cNvPr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7;p41">
              <a:extLst>
                <a:ext uri="{FF2B5EF4-FFF2-40B4-BE49-F238E27FC236}">
                  <a16:creationId xmlns:a16="http://schemas.microsoft.com/office/drawing/2014/main" xmlns="" id="{96480323-E3BD-474F-BDDA-6B5EC38A0612}"/>
                </a:ext>
              </a:extLst>
            </p:cNvPr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8;p41">
              <a:extLst>
                <a:ext uri="{FF2B5EF4-FFF2-40B4-BE49-F238E27FC236}">
                  <a16:creationId xmlns:a16="http://schemas.microsoft.com/office/drawing/2014/main" xmlns="" id="{E5790682-E515-448A-A5F4-85B8A8C47C5C}"/>
                </a:ext>
              </a:extLst>
            </p:cNvPr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9;p41">
              <a:extLst>
                <a:ext uri="{FF2B5EF4-FFF2-40B4-BE49-F238E27FC236}">
                  <a16:creationId xmlns:a16="http://schemas.microsoft.com/office/drawing/2014/main" xmlns="" id="{39AC8182-859A-4650-ADB1-EC779F5A2D4D}"/>
                </a:ext>
              </a:extLst>
            </p:cNvPr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0;p41">
              <a:extLst>
                <a:ext uri="{FF2B5EF4-FFF2-40B4-BE49-F238E27FC236}">
                  <a16:creationId xmlns:a16="http://schemas.microsoft.com/office/drawing/2014/main" xmlns="" id="{11F8A4AA-2C80-43EE-96E6-36B2898229A8}"/>
                </a:ext>
              </a:extLst>
            </p:cNvPr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1;p41">
              <a:extLst>
                <a:ext uri="{FF2B5EF4-FFF2-40B4-BE49-F238E27FC236}">
                  <a16:creationId xmlns:a16="http://schemas.microsoft.com/office/drawing/2014/main" xmlns="" id="{9B949057-0F2B-4B08-BA40-CEFFBF87614D}"/>
                </a:ext>
              </a:extLst>
            </p:cNvPr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2;p41">
              <a:extLst>
                <a:ext uri="{FF2B5EF4-FFF2-40B4-BE49-F238E27FC236}">
                  <a16:creationId xmlns:a16="http://schemas.microsoft.com/office/drawing/2014/main" xmlns="" id="{336B6BD0-658B-4459-A5B9-9003545CF98D}"/>
                </a:ext>
              </a:extLst>
            </p:cNvPr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3;p41">
              <a:extLst>
                <a:ext uri="{FF2B5EF4-FFF2-40B4-BE49-F238E27FC236}">
                  <a16:creationId xmlns:a16="http://schemas.microsoft.com/office/drawing/2014/main" xmlns="" id="{B4569218-450E-47C7-B017-086C758BA40F}"/>
                </a:ext>
              </a:extLst>
            </p:cNvPr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4;p41">
              <a:extLst>
                <a:ext uri="{FF2B5EF4-FFF2-40B4-BE49-F238E27FC236}">
                  <a16:creationId xmlns:a16="http://schemas.microsoft.com/office/drawing/2014/main" xmlns="" id="{AE9DC322-F793-4B7F-B4B7-9FED841EFA39}"/>
                </a:ext>
              </a:extLst>
            </p:cNvPr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5;p41">
              <a:extLst>
                <a:ext uri="{FF2B5EF4-FFF2-40B4-BE49-F238E27FC236}">
                  <a16:creationId xmlns:a16="http://schemas.microsoft.com/office/drawing/2014/main" xmlns="" id="{6ED1B3B7-7E26-49A0-BD88-BD0B3CAA5DF7}"/>
                </a:ext>
              </a:extLst>
            </p:cNvPr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16;p41">
              <a:extLst>
                <a:ext uri="{FF2B5EF4-FFF2-40B4-BE49-F238E27FC236}">
                  <a16:creationId xmlns:a16="http://schemas.microsoft.com/office/drawing/2014/main" xmlns="" id="{0757B55B-1AFE-44B1-A458-2EF99257F74E}"/>
                </a:ext>
              </a:extLst>
            </p:cNvPr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17;p41">
              <a:extLst>
                <a:ext uri="{FF2B5EF4-FFF2-40B4-BE49-F238E27FC236}">
                  <a16:creationId xmlns:a16="http://schemas.microsoft.com/office/drawing/2014/main" xmlns="" id="{C9F12C8E-97FE-4C2B-8E65-4911D44804D2}"/>
                </a:ext>
              </a:extLst>
            </p:cNvPr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18;p41">
              <a:extLst>
                <a:ext uri="{FF2B5EF4-FFF2-40B4-BE49-F238E27FC236}">
                  <a16:creationId xmlns:a16="http://schemas.microsoft.com/office/drawing/2014/main" xmlns="" id="{FB6786FC-9518-47F3-A4DB-A144F61DCE54}"/>
                </a:ext>
              </a:extLst>
            </p:cNvPr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19;p41">
              <a:extLst>
                <a:ext uri="{FF2B5EF4-FFF2-40B4-BE49-F238E27FC236}">
                  <a16:creationId xmlns:a16="http://schemas.microsoft.com/office/drawing/2014/main" xmlns="" id="{86D9FBCB-F65B-4C2C-9141-5E3F4EC0034D}"/>
                </a:ext>
              </a:extLst>
            </p:cNvPr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;p41">
              <a:extLst>
                <a:ext uri="{FF2B5EF4-FFF2-40B4-BE49-F238E27FC236}">
                  <a16:creationId xmlns:a16="http://schemas.microsoft.com/office/drawing/2014/main" xmlns="" id="{5A17CB6D-7CE9-44DC-9FF0-3525DBDB876E}"/>
                </a:ext>
              </a:extLst>
            </p:cNvPr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;p41">
              <a:extLst>
                <a:ext uri="{FF2B5EF4-FFF2-40B4-BE49-F238E27FC236}">
                  <a16:creationId xmlns:a16="http://schemas.microsoft.com/office/drawing/2014/main" xmlns="" id="{2D2EEC72-683F-46D5-8844-BBDF3397D619}"/>
                </a:ext>
              </a:extLst>
            </p:cNvPr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2;p41">
              <a:extLst>
                <a:ext uri="{FF2B5EF4-FFF2-40B4-BE49-F238E27FC236}">
                  <a16:creationId xmlns:a16="http://schemas.microsoft.com/office/drawing/2014/main" xmlns="" id="{CC8C83D5-EDE3-4020-94F8-DD54FBA726E2}"/>
                </a:ext>
              </a:extLst>
            </p:cNvPr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3;p41">
              <a:extLst>
                <a:ext uri="{FF2B5EF4-FFF2-40B4-BE49-F238E27FC236}">
                  <a16:creationId xmlns:a16="http://schemas.microsoft.com/office/drawing/2014/main" xmlns="" id="{513136C0-4FEC-456B-AD8D-E5B94CCC5977}"/>
                </a:ext>
              </a:extLst>
            </p:cNvPr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;p41">
              <a:extLst>
                <a:ext uri="{FF2B5EF4-FFF2-40B4-BE49-F238E27FC236}">
                  <a16:creationId xmlns:a16="http://schemas.microsoft.com/office/drawing/2014/main" xmlns="" id="{2C8C7477-CC2A-4506-A7D2-411DA986B6E3}"/>
                </a:ext>
              </a:extLst>
            </p:cNvPr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5;p41">
              <a:extLst>
                <a:ext uri="{FF2B5EF4-FFF2-40B4-BE49-F238E27FC236}">
                  <a16:creationId xmlns:a16="http://schemas.microsoft.com/office/drawing/2014/main" xmlns="" id="{8E7E3690-260C-4C5F-8843-AD9D7D46DFAD}"/>
                </a:ext>
              </a:extLst>
            </p:cNvPr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;p41">
              <a:extLst>
                <a:ext uri="{FF2B5EF4-FFF2-40B4-BE49-F238E27FC236}">
                  <a16:creationId xmlns:a16="http://schemas.microsoft.com/office/drawing/2014/main" xmlns="" id="{BCE36520-68EB-4465-AA11-CCC1656C84E7}"/>
                </a:ext>
              </a:extLst>
            </p:cNvPr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7;p41">
              <a:extLst>
                <a:ext uri="{FF2B5EF4-FFF2-40B4-BE49-F238E27FC236}">
                  <a16:creationId xmlns:a16="http://schemas.microsoft.com/office/drawing/2014/main" xmlns="" id="{F4EE921C-A6F5-498D-90A4-28C931EC8FEC}"/>
                </a:ext>
              </a:extLst>
            </p:cNvPr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8;p41">
              <a:extLst>
                <a:ext uri="{FF2B5EF4-FFF2-40B4-BE49-F238E27FC236}">
                  <a16:creationId xmlns:a16="http://schemas.microsoft.com/office/drawing/2014/main" xmlns="" id="{D8FF53B2-3FFF-49AB-B10C-CF64418B9A22}"/>
                </a:ext>
              </a:extLst>
            </p:cNvPr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9;p41">
              <a:extLst>
                <a:ext uri="{FF2B5EF4-FFF2-40B4-BE49-F238E27FC236}">
                  <a16:creationId xmlns:a16="http://schemas.microsoft.com/office/drawing/2014/main" xmlns="" id="{88AB4D72-D466-4FDF-8866-BA7C1195AF86}"/>
                </a:ext>
              </a:extLst>
            </p:cNvPr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;p41">
              <a:extLst>
                <a:ext uri="{FF2B5EF4-FFF2-40B4-BE49-F238E27FC236}">
                  <a16:creationId xmlns:a16="http://schemas.microsoft.com/office/drawing/2014/main" xmlns="" id="{320E36CF-3939-4084-8320-EAAC95350CE2}"/>
                </a:ext>
              </a:extLst>
            </p:cNvPr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1;p41">
              <a:extLst>
                <a:ext uri="{FF2B5EF4-FFF2-40B4-BE49-F238E27FC236}">
                  <a16:creationId xmlns:a16="http://schemas.microsoft.com/office/drawing/2014/main" xmlns="" id="{2A6B5DE1-1173-4FDF-90C3-C3CCB80BDEE9}"/>
                </a:ext>
              </a:extLst>
            </p:cNvPr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2;p41">
              <a:extLst>
                <a:ext uri="{FF2B5EF4-FFF2-40B4-BE49-F238E27FC236}">
                  <a16:creationId xmlns:a16="http://schemas.microsoft.com/office/drawing/2014/main" xmlns="" id="{1742A49D-D846-40DF-9A67-193F738FA91C}"/>
                </a:ext>
              </a:extLst>
            </p:cNvPr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;p41">
              <a:extLst>
                <a:ext uri="{FF2B5EF4-FFF2-40B4-BE49-F238E27FC236}">
                  <a16:creationId xmlns:a16="http://schemas.microsoft.com/office/drawing/2014/main" xmlns="" id="{58A99728-1121-43AE-8188-6B0F98E76149}"/>
                </a:ext>
              </a:extLst>
            </p:cNvPr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;p41">
              <a:extLst>
                <a:ext uri="{FF2B5EF4-FFF2-40B4-BE49-F238E27FC236}">
                  <a16:creationId xmlns:a16="http://schemas.microsoft.com/office/drawing/2014/main" xmlns="" id="{7097E1B7-0BAA-4014-9005-8FD697BB8C87}"/>
                </a:ext>
              </a:extLst>
            </p:cNvPr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5;p41">
              <a:extLst>
                <a:ext uri="{FF2B5EF4-FFF2-40B4-BE49-F238E27FC236}">
                  <a16:creationId xmlns:a16="http://schemas.microsoft.com/office/drawing/2014/main" xmlns="" id="{694DFA37-C199-4CED-A17E-1A0619AB0C32}"/>
                </a:ext>
              </a:extLst>
            </p:cNvPr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6;p41">
              <a:extLst>
                <a:ext uri="{FF2B5EF4-FFF2-40B4-BE49-F238E27FC236}">
                  <a16:creationId xmlns:a16="http://schemas.microsoft.com/office/drawing/2014/main" xmlns="" id="{629B154D-9D41-4730-AD6E-1366E33D4ABB}"/>
                </a:ext>
              </a:extLst>
            </p:cNvPr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7;p41">
              <a:extLst>
                <a:ext uri="{FF2B5EF4-FFF2-40B4-BE49-F238E27FC236}">
                  <a16:creationId xmlns:a16="http://schemas.microsoft.com/office/drawing/2014/main" xmlns="" id="{233FFE08-2943-4D57-B6DD-6EC70E4CABA8}"/>
                </a:ext>
              </a:extLst>
            </p:cNvPr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8;p41">
              <a:extLst>
                <a:ext uri="{FF2B5EF4-FFF2-40B4-BE49-F238E27FC236}">
                  <a16:creationId xmlns:a16="http://schemas.microsoft.com/office/drawing/2014/main" xmlns="" id="{6FDF5488-6813-41E8-B91E-1B738A4097FC}"/>
                </a:ext>
              </a:extLst>
            </p:cNvPr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9;p41">
              <a:extLst>
                <a:ext uri="{FF2B5EF4-FFF2-40B4-BE49-F238E27FC236}">
                  <a16:creationId xmlns:a16="http://schemas.microsoft.com/office/drawing/2014/main" xmlns="" id="{1A3BD45B-B1E8-45A1-81B3-718FEE309355}"/>
                </a:ext>
              </a:extLst>
            </p:cNvPr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0;p41">
              <a:extLst>
                <a:ext uri="{FF2B5EF4-FFF2-40B4-BE49-F238E27FC236}">
                  <a16:creationId xmlns:a16="http://schemas.microsoft.com/office/drawing/2014/main" xmlns="" id="{C875D126-87D6-4A13-90DB-1A6DB8113D0F}"/>
                </a:ext>
              </a:extLst>
            </p:cNvPr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1;p41">
              <a:extLst>
                <a:ext uri="{FF2B5EF4-FFF2-40B4-BE49-F238E27FC236}">
                  <a16:creationId xmlns:a16="http://schemas.microsoft.com/office/drawing/2014/main" xmlns="" id="{D023733F-42EA-4F65-9F88-69670A447FFF}"/>
                </a:ext>
              </a:extLst>
            </p:cNvPr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2;p41">
              <a:extLst>
                <a:ext uri="{FF2B5EF4-FFF2-40B4-BE49-F238E27FC236}">
                  <a16:creationId xmlns:a16="http://schemas.microsoft.com/office/drawing/2014/main" xmlns="" id="{A0E50A23-186F-4ACF-8AE3-F213B9B6DF8C}"/>
                </a:ext>
              </a:extLst>
            </p:cNvPr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3;p41">
              <a:extLst>
                <a:ext uri="{FF2B5EF4-FFF2-40B4-BE49-F238E27FC236}">
                  <a16:creationId xmlns:a16="http://schemas.microsoft.com/office/drawing/2014/main" xmlns="" id="{8F2C9A86-B78D-4810-AC0C-58E1B07D6532}"/>
                </a:ext>
              </a:extLst>
            </p:cNvPr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4;p41">
              <a:extLst>
                <a:ext uri="{FF2B5EF4-FFF2-40B4-BE49-F238E27FC236}">
                  <a16:creationId xmlns:a16="http://schemas.microsoft.com/office/drawing/2014/main" xmlns="" id="{FB272E93-4DF6-412C-86F5-E822B3D19E31}"/>
                </a:ext>
              </a:extLst>
            </p:cNvPr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5;p41">
              <a:extLst>
                <a:ext uri="{FF2B5EF4-FFF2-40B4-BE49-F238E27FC236}">
                  <a16:creationId xmlns:a16="http://schemas.microsoft.com/office/drawing/2014/main" xmlns="" id="{437D7BF5-D03A-4C0B-B07F-BB862DFF07BF}"/>
                </a:ext>
              </a:extLst>
            </p:cNvPr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6;p41">
              <a:extLst>
                <a:ext uri="{FF2B5EF4-FFF2-40B4-BE49-F238E27FC236}">
                  <a16:creationId xmlns:a16="http://schemas.microsoft.com/office/drawing/2014/main" xmlns="" id="{403F4C9F-B885-436F-9DC6-62C45F2F923F}"/>
                </a:ext>
              </a:extLst>
            </p:cNvPr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7;p41">
              <a:extLst>
                <a:ext uri="{FF2B5EF4-FFF2-40B4-BE49-F238E27FC236}">
                  <a16:creationId xmlns:a16="http://schemas.microsoft.com/office/drawing/2014/main" xmlns="" id="{A3E3A0B2-8561-410B-88A5-103FABEB8BD6}"/>
                </a:ext>
              </a:extLst>
            </p:cNvPr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8;p41">
              <a:extLst>
                <a:ext uri="{FF2B5EF4-FFF2-40B4-BE49-F238E27FC236}">
                  <a16:creationId xmlns:a16="http://schemas.microsoft.com/office/drawing/2014/main" xmlns="" id="{5CBB0547-C793-4AF2-87B7-632279D50EC2}"/>
                </a:ext>
              </a:extLst>
            </p:cNvPr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9;p41">
              <a:extLst>
                <a:ext uri="{FF2B5EF4-FFF2-40B4-BE49-F238E27FC236}">
                  <a16:creationId xmlns:a16="http://schemas.microsoft.com/office/drawing/2014/main" xmlns="" id="{FB722C1D-B388-48C3-9564-AD425AB6746A}"/>
                </a:ext>
              </a:extLst>
            </p:cNvPr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0;p41">
              <a:extLst>
                <a:ext uri="{FF2B5EF4-FFF2-40B4-BE49-F238E27FC236}">
                  <a16:creationId xmlns:a16="http://schemas.microsoft.com/office/drawing/2014/main" xmlns="" id="{3FA9F49A-2B91-4A48-ACF3-EC21F3F0348C}"/>
                </a:ext>
              </a:extLst>
            </p:cNvPr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1;p41">
              <a:extLst>
                <a:ext uri="{FF2B5EF4-FFF2-40B4-BE49-F238E27FC236}">
                  <a16:creationId xmlns:a16="http://schemas.microsoft.com/office/drawing/2014/main" xmlns="" id="{80972F75-20BA-4359-975D-AC31C4AE76AA}"/>
                </a:ext>
              </a:extLst>
            </p:cNvPr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2;p41">
              <a:extLst>
                <a:ext uri="{FF2B5EF4-FFF2-40B4-BE49-F238E27FC236}">
                  <a16:creationId xmlns:a16="http://schemas.microsoft.com/office/drawing/2014/main" xmlns="" id="{8B4784D7-DFE1-40CB-B58D-82D997835908}"/>
                </a:ext>
              </a:extLst>
            </p:cNvPr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3;p41">
              <a:extLst>
                <a:ext uri="{FF2B5EF4-FFF2-40B4-BE49-F238E27FC236}">
                  <a16:creationId xmlns:a16="http://schemas.microsoft.com/office/drawing/2014/main" xmlns="" id="{886F9E04-5E0D-4A2A-85A7-5AE1BC3DCFF4}"/>
                </a:ext>
              </a:extLst>
            </p:cNvPr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4;p41">
              <a:extLst>
                <a:ext uri="{FF2B5EF4-FFF2-40B4-BE49-F238E27FC236}">
                  <a16:creationId xmlns:a16="http://schemas.microsoft.com/office/drawing/2014/main" xmlns="" id="{DF448DEB-EDFA-4695-B9FC-1197745BE4A2}"/>
                </a:ext>
              </a:extLst>
            </p:cNvPr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5;p41">
              <a:extLst>
                <a:ext uri="{FF2B5EF4-FFF2-40B4-BE49-F238E27FC236}">
                  <a16:creationId xmlns:a16="http://schemas.microsoft.com/office/drawing/2014/main" xmlns="" id="{11287D12-6CC8-4E35-802D-04E37366F773}"/>
                </a:ext>
              </a:extLst>
            </p:cNvPr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6;p41">
              <a:extLst>
                <a:ext uri="{FF2B5EF4-FFF2-40B4-BE49-F238E27FC236}">
                  <a16:creationId xmlns:a16="http://schemas.microsoft.com/office/drawing/2014/main" xmlns="" id="{692E40FC-3CD7-44E9-8147-AD74FC4B734F}"/>
                </a:ext>
              </a:extLst>
            </p:cNvPr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7;p41">
              <a:extLst>
                <a:ext uri="{FF2B5EF4-FFF2-40B4-BE49-F238E27FC236}">
                  <a16:creationId xmlns:a16="http://schemas.microsoft.com/office/drawing/2014/main" xmlns="" id="{F9E0FAF4-22C4-4154-A032-5CA07ECD6EF0}"/>
                </a:ext>
              </a:extLst>
            </p:cNvPr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8;p41">
              <a:extLst>
                <a:ext uri="{FF2B5EF4-FFF2-40B4-BE49-F238E27FC236}">
                  <a16:creationId xmlns:a16="http://schemas.microsoft.com/office/drawing/2014/main" xmlns="" id="{2D516C44-81BC-48D1-B1D0-8E20384C0707}"/>
                </a:ext>
              </a:extLst>
            </p:cNvPr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9;p41">
              <a:extLst>
                <a:ext uri="{FF2B5EF4-FFF2-40B4-BE49-F238E27FC236}">
                  <a16:creationId xmlns:a16="http://schemas.microsoft.com/office/drawing/2014/main" xmlns="" id="{706486AD-B79C-4C5B-B6A0-B4F1C8A22B20}"/>
                </a:ext>
              </a:extLst>
            </p:cNvPr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0;p41">
              <a:extLst>
                <a:ext uri="{FF2B5EF4-FFF2-40B4-BE49-F238E27FC236}">
                  <a16:creationId xmlns:a16="http://schemas.microsoft.com/office/drawing/2014/main" xmlns="" id="{C85C839B-1264-4558-822A-4267930E0CD8}"/>
                </a:ext>
              </a:extLst>
            </p:cNvPr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1;p41">
              <a:extLst>
                <a:ext uri="{FF2B5EF4-FFF2-40B4-BE49-F238E27FC236}">
                  <a16:creationId xmlns:a16="http://schemas.microsoft.com/office/drawing/2014/main" xmlns="" id="{0CCC0642-FBFC-4A15-8D92-06420E4E146F}"/>
                </a:ext>
              </a:extLst>
            </p:cNvPr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2;p41">
              <a:extLst>
                <a:ext uri="{FF2B5EF4-FFF2-40B4-BE49-F238E27FC236}">
                  <a16:creationId xmlns:a16="http://schemas.microsoft.com/office/drawing/2014/main" xmlns="" id="{3CD0E715-202A-4348-87CA-F5BD9BCFB8CE}"/>
                </a:ext>
              </a:extLst>
            </p:cNvPr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3;p41">
              <a:extLst>
                <a:ext uri="{FF2B5EF4-FFF2-40B4-BE49-F238E27FC236}">
                  <a16:creationId xmlns:a16="http://schemas.microsoft.com/office/drawing/2014/main" xmlns="" id="{5B9A8FB2-87E3-4B0D-812E-C0CF36DCF283}"/>
                </a:ext>
              </a:extLst>
            </p:cNvPr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4;p41">
              <a:extLst>
                <a:ext uri="{FF2B5EF4-FFF2-40B4-BE49-F238E27FC236}">
                  <a16:creationId xmlns:a16="http://schemas.microsoft.com/office/drawing/2014/main" xmlns="" id="{CFE18C5C-B290-41D0-8B06-ECF787A1CD3E}"/>
                </a:ext>
              </a:extLst>
            </p:cNvPr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5;p41">
              <a:extLst>
                <a:ext uri="{FF2B5EF4-FFF2-40B4-BE49-F238E27FC236}">
                  <a16:creationId xmlns:a16="http://schemas.microsoft.com/office/drawing/2014/main" xmlns="" id="{028EB0BC-F30D-44E1-AB90-720128EC3023}"/>
                </a:ext>
              </a:extLst>
            </p:cNvPr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6;p41">
              <a:extLst>
                <a:ext uri="{FF2B5EF4-FFF2-40B4-BE49-F238E27FC236}">
                  <a16:creationId xmlns:a16="http://schemas.microsoft.com/office/drawing/2014/main" xmlns="" id="{B66C2CFB-E24E-4343-89F5-F13D3BF2F16D}"/>
                </a:ext>
              </a:extLst>
            </p:cNvPr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7;p41">
              <a:extLst>
                <a:ext uri="{FF2B5EF4-FFF2-40B4-BE49-F238E27FC236}">
                  <a16:creationId xmlns:a16="http://schemas.microsoft.com/office/drawing/2014/main" xmlns="" id="{19275097-D58D-41E4-A4D2-D95D3EF238BA}"/>
                </a:ext>
              </a:extLst>
            </p:cNvPr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8;p41">
              <a:extLst>
                <a:ext uri="{FF2B5EF4-FFF2-40B4-BE49-F238E27FC236}">
                  <a16:creationId xmlns:a16="http://schemas.microsoft.com/office/drawing/2014/main" xmlns="" id="{1AF71B0F-5580-4F8A-8610-DB2D5CC393E6}"/>
                </a:ext>
              </a:extLst>
            </p:cNvPr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9;p41">
              <a:extLst>
                <a:ext uri="{FF2B5EF4-FFF2-40B4-BE49-F238E27FC236}">
                  <a16:creationId xmlns:a16="http://schemas.microsoft.com/office/drawing/2014/main" xmlns="" id="{019FE6FA-9F5A-4A61-97FC-AAD4D28A951D}"/>
                </a:ext>
              </a:extLst>
            </p:cNvPr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0;p41">
              <a:extLst>
                <a:ext uri="{FF2B5EF4-FFF2-40B4-BE49-F238E27FC236}">
                  <a16:creationId xmlns:a16="http://schemas.microsoft.com/office/drawing/2014/main" xmlns="" id="{511C7EF5-266B-4F01-A935-C0D331C5CD22}"/>
                </a:ext>
              </a:extLst>
            </p:cNvPr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1;p41">
              <a:extLst>
                <a:ext uri="{FF2B5EF4-FFF2-40B4-BE49-F238E27FC236}">
                  <a16:creationId xmlns:a16="http://schemas.microsoft.com/office/drawing/2014/main" xmlns="" id="{27F3F2E5-F026-487A-9F10-90338185D27D}"/>
                </a:ext>
              </a:extLst>
            </p:cNvPr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2;p41">
              <a:extLst>
                <a:ext uri="{FF2B5EF4-FFF2-40B4-BE49-F238E27FC236}">
                  <a16:creationId xmlns:a16="http://schemas.microsoft.com/office/drawing/2014/main" xmlns="" id="{E3F30F2B-31E7-43FC-9E96-993CD14E6006}"/>
                </a:ext>
              </a:extLst>
            </p:cNvPr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3;p41">
              <a:extLst>
                <a:ext uri="{FF2B5EF4-FFF2-40B4-BE49-F238E27FC236}">
                  <a16:creationId xmlns:a16="http://schemas.microsoft.com/office/drawing/2014/main" xmlns="" id="{F98072BA-4C37-4617-BA8C-517B996CFAD4}"/>
                </a:ext>
              </a:extLst>
            </p:cNvPr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4;p41">
              <a:extLst>
                <a:ext uri="{FF2B5EF4-FFF2-40B4-BE49-F238E27FC236}">
                  <a16:creationId xmlns:a16="http://schemas.microsoft.com/office/drawing/2014/main" xmlns="" id="{164DC21A-2AFF-49EB-9E9B-31D33B5C9D99}"/>
                </a:ext>
              </a:extLst>
            </p:cNvPr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5;p41">
              <a:extLst>
                <a:ext uri="{FF2B5EF4-FFF2-40B4-BE49-F238E27FC236}">
                  <a16:creationId xmlns:a16="http://schemas.microsoft.com/office/drawing/2014/main" xmlns="" id="{0394ED5C-C9C2-4C56-8C13-3AA2FA2B01E4}"/>
                </a:ext>
              </a:extLst>
            </p:cNvPr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6;p41">
              <a:extLst>
                <a:ext uri="{FF2B5EF4-FFF2-40B4-BE49-F238E27FC236}">
                  <a16:creationId xmlns:a16="http://schemas.microsoft.com/office/drawing/2014/main" xmlns="" id="{7843E727-CD34-4373-A11A-FCD86C317C9C}"/>
                </a:ext>
              </a:extLst>
            </p:cNvPr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7;p41">
              <a:extLst>
                <a:ext uri="{FF2B5EF4-FFF2-40B4-BE49-F238E27FC236}">
                  <a16:creationId xmlns:a16="http://schemas.microsoft.com/office/drawing/2014/main" xmlns="" id="{34D395F6-23C9-4A32-90B6-3E0CBBF9C327}"/>
                </a:ext>
              </a:extLst>
            </p:cNvPr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8;p41">
              <a:extLst>
                <a:ext uri="{FF2B5EF4-FFF2-40B4-BE49-F238E27FC236}">
                  <a16:creationId xmlns:a16="http://schemas.microsoft.com/office/drawing/2014/main" xmlns="" id="{7691C417-B5F9-42B1-BE3E-C83C1E4BE0AA}"/>
                </a:ext>
              </a:extLst>
            </p:cNvPr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9;p41">
              <a:extLst>
                <a:ext uri="{FF2B5EF4-FFF2-40B4-BE49-F238E27FC236}">
                  <a16:creationId xmlns:a16="http://schemas.microsoft.com/office/drawing/2014/main" xmlns="" id="{3D865AF2-810F-4784-82C4-D635C5B5C3E5}"/>
                </a:ext>
              </a:extLst>
            </p:cNvPr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0;p41">
              <a:extLst>
                <a:ext uri="{FF2B5EF4-FFF2-40B4-BE49-F238E27FC236}">
                  <a16:creationId xmlns:a16="http://schemas.microsoft.com/office/drawing/2014/main" xmlns="" id="{EE62B94C-143C-4363-B045-D185939B7C2E}"/>
                </a:ext>
              </a:extLst>
            </p:cNvPr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1;p41">
              <a:extLst>
                <a:ext uri="{FF2B5EF4-FFF2-40B4-BE49-F238E27FC236}">
                  <a16:creationId xmlns:a16="http://schemas.microsoft.com/office/drawing/2014/main" xmlns="" id="{44E16F7D-4CEA-4FB7-889B-DCCCA8FE63F6}"/>
                </a:ext>
              </a:extLst>
            </p:cNvPr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2;p41">
              <a:extLst>
                <a:ext uri="{FF2B5EF4-FFF2-40B4-BE49-F238E27FC236}">
                  <a16:creationId xmlns:a16="http://schemas.microsoft.com/office/drawing/2014/main" xmlns="" id="{0E34DBF4-89C8-45AE-901D-371F6E4BCEAA}"/>
                </a:ext>
              </a:extLst>
            </p:cNvPr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3;p41">
              <a:extLst>
                <a:ext uri="{FF2B5EF4-FFF2-40B4-BE49-F238E27FC236}">
                  <a16:creationId xmlns:a16="http://schemas.microsoft.com/office/drawing/2014/main" xmlns="" id="{CEF78F7F-767C-4E84-892F-8A9D21522EBF}"/>
                </a:ext>
              </a:extLst>
            </p:cNvPr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4;p41">
              <a:extLst>
                <a:ext uri="{FF2B5EF4-FFF2-40B4-BE49-F238E27FC236}">
                  <a16:creationId xmlns:a16="http://schemas.microsoft.com/office/drawing/2014/main" xmlns="" id="{E68EC0B6-9B03-4176-978B-CC1730D8DDB2}"/>
                </a:ext>
              </a:extLst>
            </p:cNvPr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5;p41">
              <a:extLst>
                <a:ext uri="{FF2B5EF4-FFF2-40B4-BE49-F238E27FC236}">
                  <a16:creationId xmlns:a16="http://schemas.microsoft.com/office/drawing/2014/main" xmlns="" id="{75BACE15-5AED-453F-8EC4-E5DE9531F27D}"/>
                </a:ext>
              </a:extLst>
            </p:cNvPr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6;p41">
              <a:extLst>
                <a:ext uri="{FF2B5EF4-FFF2-40B4-BE49-F238E27FC236}">
                  <a16:creationId xmlns:a16="http://schemas.microsoft.com/office/drawing/2014/main" xmlns="" id="{BF7E3EA9-CDC1-44AD-96E5-6A3CBA2C1183}"/>
                </a:ext>
              </a:extLst>
            </p:cNvPr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7;p41">
              <a:extLst>
                <a:ext uri="{FF2B5EF4-FFF2-40B4-BE49-F238E27FC236}">
                  <a16:creationId xmlns:a16="http://schemas.microsoft.com/office/drawing/2014/main" xmlns="" id="{6A9DD726-62A7-4D6A-B36C-1DB07B0E72D5}"/>
                </a:ext>
              </a:extLst>
            </p:cNvPr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8;p41">
              <a:extLst>
                <a:ext uri="{FF2B5EF4-FFF2-40B4-BE49-F238E27FC236}">
                  <a16:creationId xmlns:a16="http://schemas.microsoft.com/office/drawing/2014/main" xmlns="" id="{AE1E10B3-3A5C-44B8-AE41-56904EBED754}"/>
                </a:ext>
              </a:extLst>
            </p:cNvPr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9;p41">
              <a:extLst>
                <a:ext uri="{FF2B5EF4-FFF2-40B4-BE49-F238E27FC236}">
                  <a16:creationId xmlns:a16="http://schemas.microsoft.com/office/drawing/2014/main" xmlns="" id="{421CE629-B4EF-4518-849A-38FA948E512E}"/>
                </a:ext>
              </a:extLst>
            </p:cNvPr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;p41">
              <a:extLst>
                <a:ext uri="{FF2B5EF4-FFF2-40B4-BE49-F238E27FC236}">
                  <a16:creationId xmlns:a16="http://schemas.microsoft.com/office/drawing/2014/main" xmlns="" id="{A8B3F8AB-6C13-40EA-9889-E9E0BED28A62}"/>
                </a:ext>
              </a:extLst>
            </p:cNvPr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1;p41">
              <a:extLst>
                <a:ext uri="{FF2B5EF4-FFF2-40B4-BE49-F238E27FC236}">
                  <a16:creationId xmlns:a16="http://schemas.microsoft.com/office/drawing/2014/main" xmlns="" id="{786F7641-11DC-4501-ACF8-7272E00A3871}"/>
                </a:ext>
              </a:extLst>
            </p:cNvPr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2;p41">
              <a:extLst>
                <a:ext uri="{FF2B5EF4-FFF2-40B4-BE49-F238E27FC236}">
                  <a16:creationId xmlns:a16="http://schemas.microsoft.com/office/drawing/2014/main" xmlns="" id="{9B7727AD-82F4-403B-96B7-E7207A36308E}"/>
                </a:ext>
              </a:extLst>
            </p:cNvPr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3;p41">
              <a:extLst>
                <a:ext uri="{FF2B5EF4-FFF2-40B4-BE49-F238E27FC236}">
                  <a16:creationId xmlns:a16="http://schemas.microsoft.com/office/drawing/2014/main" xmlns="" id="{B4D1CA36-13EA-48C9-938F-2C44589FA770}"/>
                </a:ext>
              </a:extLst>
            </p:cNvPr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4;p41">
              <a:extLst>
                <a:ext uri="{FF2B5EF4-FFF2-40B4-BE49-F238E27FC236}">
                  <a16:creationId xmlns:a16="http://schemas.microsoft.com/office/drawing/2014/main" xmlns="" id="{D3218623-FBB7-4E83-8D34-26FBD07F17CD}"/>
                </a:ext>
              </a:extLst>
            </p:cNvPr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5;p41">
              <a:extLst>
                <a:ext uri="{FF2B5EF4-FFF2-40B4-BE49-F238E27FC236}">
                  <a16:creationId xmlns:a16="http://schemas.microsoft.com/office/drawing/2014/main" xmlns="" id="{6D09B197-88C6-4C49-96B9-FD9F5C09D46F}"/>
                </a:ext>
              </a:extLst>
            </p:cNvPr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6;p41">
              <a:extLst>
                <a:ext uri="{FF2B5EF4-FFF2-40B4-BE49-F238E27FC236}">
                  <a16:creationId xmlns:a16="http://schemas.microsoft.com/office/drawing/2014/main" xmlns="" id="{192A9559-22DA-42DF-ACFB-54321D879BBE}"/>
                </a:ext>
              </a:extLst>
            </p:cNvPr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7;p41">
              <a:extLst>
                <a:ext uri="{FF2B5EF4-FFF2-40B4-BE49-F238E27FC236}">
                  <a16:creationId xmlns:a16="http://schemas.microsoft.com/office/drawing/2014/main" xmlns="" id="{8C11FB43-D21D-474F-96C4-D1FA44F652F7}"/>
                </a:ext>
              </a:extLst>
            </p:cNvPr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8;p41">
              <a:extLst>
                <a:ext uri="{FF2B5EF4-FFF2-40B4-BE49-F238E27FC236}">
                  <a16:creationId xmlns:a16="http://schemas.microsoft.com/office/drawing/2014/main" xmlns="" id="{0498FC47-8166-4762-9D31-91983DD656E1}"/>
                </a:ext>
              </a:extLst>
            </p:cNvPr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9;p41">
              <a:extLst>
                <a:ext uri="{FF2B5EF4-FFF2-40B4-BE49-F238E27FC236}">
                  <a16:creationId xmlns:a16="http://schemas.microsoft.com/office/drawing/2014/main" xmlns="" id="{0FAD7B9D-A94B-4F9A-B014-96019B85804F}"/>
                </a:ext>
              </a:extLst>
            </p:cNvPr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0;p41">
              <a:extLst>
                <a:ext uri="{FF2B5EF4-FFF2-40B4-BE49-F238E27FC236}">
                  <a16:creationId xmlns:a16="http://schemas.microsoft.com/office/drawing/2014/main" xmlns="" id="{6517AC19-3A5B-4797-A290-189F14C42601}"/>
                </a:ext>
              </a:extLst>
            </p:cNvPr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1;p41">
              <a:extLst>
                <a:ext uri="{FF2B5EF4-FFF2-40B4-BE49-F238E27FC236}">
                  <a16:creationId xmlns:a16="http://schemas.microsoft.com/office/drawing/2014/main" xmlns="" id="{685F9903-D9BB-44FA-952B-8486F8C2F257}"/>
                </a:ext>
              </a:extLst>
            </p:cNvPr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2;p41">
              <a:extLst>
                <a:ext uri="{FF2B5EF4-FFF2-40B4-BE49-F238E27FC236}">
                  <a16:creationId xmlns:a16="http://schemas.microsoft.com/office/drawing/2014/main" xmlns="" id="{EDC924CE-37BB-4F82-A454-9B27E7E05277}"/>
                </a:ext>
              </a:extLst>
            </p:cNvPr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3;p41">
              <a:extLst>
                <a:ext uri="{FF2B5EF4-FFF2-40B4-BE49-F238E27FC236}">
                  <a16:creationId xmlns:a16="http://schemas.microsoft.com/office/drawing/2014/main" xmlns="" id="{166E06FD-397E-4327-A2E7-639D5F07C1C7}"/>
                </a:ext>
              </a:extLst>
            </p:cNvPr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4;p41">
              <a:extLst>
                <a:ext uri="{FF2B5EF4-FFF2-40B4-BE49-F238E27FC236}">
                  <a16:creationId xmlns:a16="http://schemas.microsoft.com/office/drawing/2014/main" xmlns="" id="{621FC4A6-9DE8-45BD-B430-0D5FF7C78ABC}"/>
                </a:ext>
              </a:extLst>
            </p:cNvPr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5;p41">
              <a:extLst>
                <a:ext uri="{FF2B5EF4-FFF2-40B4-BE49-F238E27FC236}">
                  <a16:creationId xmlns:a16="http://schemas.microsoft.com/office/drawing/2014/main" xmlns="" id="{97E7A0A0-4142-42EE-9E74-F3F80BDD34CA}"/>
                </a:ext>
              </a:extLst>
            </p:cNvPr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6;p41">
              <a:extLst>
                <a:ext uri="{FF2B5EF4-FFF2-40B4-BE49-F238E27FC236}">
                  <a16:creationId xmlns:a16="http://schemas.microsoft.com/office/drawing/2014/main" xmlns="" id="{BE207B19-33EC-4113-8F5F-D8C6F27DDA83}"/>
                </a:ext>
              </a:extLst>
            </p:cNvPr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7;p41">
              <a:extLst>
                <a:ext uri="{FF2B5EF4-FFF2-40B4-BE49-F238E27FC236}">
                  <a16:creationId xmlns:a16="http://schemas.microsoft.com/office/drawing/2014/main" xmlns="" id="{15CD0E37-5B0B-465B-AE7B-174BAC10CB1C}"/>
                </a:ext>
              </a:extLst>
            </p:cNvPr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8;p41">
              <a:extLst>
                <a:ext uri="{FF2B5EF4-FFF2-40B4-BE49-F238E27FC236}">
                  <a16:creationId xmlns:a16="http://schemas.microsoft.com/office/drawing/2014/main" xmlns="" id="{E782D763-8FBA-4F66-9D66-EC441B3609CC}"/>
                </a:ext>
              </a:extLst>
            </p:cNvPr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9;p41">
              <a:extLst>
                <a:ext uri="{FF2B5EF4-FFF2-40B4-BE49-F238E27FC236}">
                  <a16:creationId xmlns:a16="http://schemas.microsoft.com/office/drawing/2014/main" xmlns="" id="{1CD45DB8-03FD-44B2-97E2-C9DBCF4FC147}"/>
                </a:ext>
              </a:extLst>
            </p:cNvPr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0;p41">
              <a:extLst>
                <a:ext uri="{FF2B5EF4-FFF2-40B4-BE49-F238E27FC236}">
                  <a16:creationId xmlns:a16="http://schemas.microsoft.com/office/drawing/2014/main" xmlns="" id="{A93D3FCA-9E25-4F37-970E-80B95092489A}"/>
                </a:ext>
              </a:extLst>
            </p:cNvPr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1;p41">
              <a:extLst>
                <a:ext uri="{FF2B5EF4-FFF2-40B4-BE49-F238E27FC236}">
                  <a16:creationId xmlns:a16="http://schemas.microsoft.com/office/drawing/2014/main" xmlns="" id="{EDD6AF41-09DC-439C-B8AB-E6940F74540D}"/>
                </a:ext>
              </a:extLst>
            </p:cNvPr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2;p41">
              <a:extLst>
                <a:ext uri="{FF2B5EF4-FFF2-40B4-BE49-F238E27FC236}">
                  <a16:creationId xmlns:a16="http://schemas.microsoft.com/office/drawing/2014/main" xmlns="" id="{0B605859-E01A-4F91-8558-1A063CFA6631}"/>
                </a:ext>
              </a:extLst>
            </p:cNvPr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3;p41">
              <a:extLst>
                <a:ext uri="{FF2B5EF4-FFF2-40B4-BE49-F238E27FC236}">
                  <a16:creationId xmlns:a16="http://schemas.microsoft.com/office/drawing/2014/main" xmlns="" id="{CF2A8996-EEC9-42E2-BF5A-CC99C7067089}"/>
                </a:ext>
              </a:extLst>
            </p:cNvPr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4;p41">
              <a:extLst>
                <a:ext uri="{FF2B5EF4-FFF2-40B4-BE49-F238E27FC236}">
                  <a16:creationId xmlns:a16="http://schemas.microsoft.com/office/drawing/2014/main" xmlns="" id="{DA017819-B40E-4DB1-AD1D-CF3E02EF0D5A}"/>
                </a:ext>
              </a:extLst>
            </p:cNvPr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5;p41">
              <a:extLst>
                <a:ext uri="{FF2B5EF4-FFF2-40B4-BE49-F238E27FC236}">
                  <a16:creationId xmlns:a16="http://schemas.microsoft.com/office/drawing/2014/main" xmlns="" id="{7295EC38-CEED-4E4C-BA86-A3260FE3E791}"/>
                </a:ext>
              </a:extLst>
            </p:cNvPr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6;p41">
              <a:extLst>
                <a:ext uri="{FF2B5EF4-FFF2-40B4-BE49-F238E27FC236}">
                  <a16:creationId xmlns:a16="http://schemas.microsoft.com/office/drawing/2014/main" xmlns="" id="{D76310B3-C7EE-47A0-8FE5-122A8B4476CF}"/>
                </a:ext>
              </a:extLst>
            </p:cNvPr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7;p41">
              <a:extLst>
                <a:ext uri="{FF2B5EF4-FFF2-40B4-BE49-F238E27FC236}">
                  <a16:creationId xmlns:a16="http://schemas.microsoft.com/office/drawing/2014/main" xmlns="" id="{6263A0CC-584C-4343-8E93-5B1150A35A22}"/>
                </a:ext>
              </a:extLst>
            </p:cNvPr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8;p41">
              <a:extLst>
                <a:ext uri="{FF2B5EF4-FFF2-40B4-BE49-F238E27FC236}">
                  <a16:creationId xmlns:a16="http://schemas.microsoft.com/office/drawing/2014/main" xmlns="" id="{71E03895-DEDA-4093-9083-B87FC6FA78C4}"/>
                </a:ext>
              </a:extLst>
            </p:cNvPr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9;p41">
              <a:extLst>
                <a:ext uri="{FF2B5EF4-FFF2-40B4-BE49-F238E27FC236}">
                  <a16:creationId xmlns:a16="http://schemas.microsoft.com/office/drawing/2014/main" xmlns="" id="{F2B65C56-4217-4097-83CD-06516227EED3}"/>
                </a:ext>
              </a:extLst>
            </p:cNvPr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20;p41">
              <a:extLst>
                <a:ext uri="{FF2B5EF4-FFF2-40B4-BE49-F238E27FC236}">
                  <a16:creationId xmlns:a16="http://schemas.microsoft.com/office/drawing/2014/main" xmlns="" id="{C02C9EAE-81A5-47A8-95B6-0A119D0B0B41}"/>
                </a:ext>
              </a:extLst>
            </p:cNvPr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21;p41">
              <a:extLst>
                <a:ext uri="{FF2B5EF4-FFF2-40B4-BE49-F238E27FC236}">
                  <a16:creationId xmlns:a16="http://schemas.microsoft.com/office/drawing/2014/main" xmlns="" id="{EF1E05A4-230F-4A9C-AB02-64C595DDD0A8}"/>
                </a:ext>
              </a:extLst>
            </p:cNvPr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22;p41">
              <a:extLst>
                <a:ext uri="{FF2B5EF4-FFF2-40B4-BE49-F238E27FC236}">
                  <a16:creationId xmlns:a16="http://schemas.microsoft.com/office/drawing/2014/main" xmlns="" id="{9E7B2347-AA10-472B-837A-B7B24D4C5583}"/>
                </a:ext>
              </a:extLst>
            </p:cNvPr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23;p41">
              <a:extLst>
                <a:ext uri="{FF2B5EF4-FFF2-40B4-BE49-F238E27FC236}">
                  <a16:creationId xmlns:a16="http://schemas.microsoft.com/office/drawing/2014/main" xmlns="" id="{640EFE58-629C-4198-8024-2857AB54FF52}"/>
                </a:ext>
              </a:extLst>
            </p:cNvPr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24;p41">
              <a:extLst>
                <a:ext uri="{FF2B5EF4-FFF2-40B4-BE49-F238E27FC236}">
                  <a16:creationId xmlns:a16="http://schemas.microsoft.com/office/drawing/2014/main" xmlns="" id="{DB83A5F2-7B0C-418E-9313-FF79F6CC3642}"/>
                </a:ext>
              </a:extLst>
            </p:cNvPr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25;p41">
              <a:extLst>
                <a:ext uri="{FF2B5EF4-FFF2-40B4-BE49-F238E27FC236}">
                  <a16:creationId xmlns:a16="http://schemas.microsoft.com/office/drawing/2014/main" xmlns="" id="{6CF9D32B-936A-4E93-8AB3-A5E9F733AE9D}"/>
                </a:ext>
              </a:extLst>
            </p:cNvPr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26;p41">
              <a:extLst>
                <a:ext uri="{FF2B5EF4-FFF2-40B4-BE49-F238E27FC236}">
                  <a16:creationId xmlns:a16="http://schemas.microsoft.com/office/drawing/2014/main" xmlns="" id="{4C853FD5-401D-416E-B1AD-0514B50EDA1B}"/>
                </a:ext>
              </a:extLst>
            </p:cNvPr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27;p41">
              <a:extLst>
                <a:ext uri="{FF2B5EF4-FFF2-40B4-BE49-F238E27FC236}">
                  <a16:creationId xmlns:a16="http://schemas.microsoft.com/office/drawing/2014/main" xmlns="" id="{07DF35E4-6A3F-4CA8-9D2C-4E8FD5DDEA41}"/>
                </a:ext>
              </a:extLst>
            </p:cNvPr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28;p41">
              <a:extLst>
                <a:ext uri="{FF2B5EF4-FFF2-40B4-BE49-F238E27FC236}">
                  <a16:creationId xmlns:a16="http://schemas.microsoft.com/office/drawing/2014/main" xmlns="" id="{C93D571E-1127-447A-8909-1A7B090D760B}"/>
                </a:ext>
              </a:extLst>
            </p:cNvPr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29;p41">
              <a:extLst>
                <a:ext uri="{FF2B5EF4-FFF2-40B4-BE49-F238E27FC236}">
                  <a16:creationId xmlns:a16="http://schemas.microsoft.com/office/drawing/2014/main" xmlns="" id="{8E895F08-C547-47D6-840B-022ADB878341}"/>
                </a:ext>
              </a:extLst>
            </p:cNvPr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0;p41">
              <a:extLst>
                <a:ext uri="{FF2B5EF4-FFF2-40B4-BE49-F238E27FC236}">
                  <a16:creationId xmlns:a16="http://schemas.microsoft.com/office/drawing/2014/main" xmlns="" id="{B3DFE221-84D5-490B-B48A-7E6BB2DE8884}"/>
                </a:ext>
              </a:extLst>
            </p:cNvPr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1;p41">
              <a:extLst>
                <a:ext uri="{FF2B5EF4-FFF2-40B4-BE49-F238E27FC236}">
                  <a16:creationId xmlns:a16="http://schemas.microsoft.com/office/drawing/2014/main" xmlns="" id="{E14489DF-1B44-439E-A661-FF47BF08BD36}"/>
                </a:ext>
              </a:extLst>
            </p:cNvPr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2;p41">
              <a:extLst>
                <a:ext uri="{FF2B5EF4-FFF2-40B4-BE49-F238E27FC236}">
                  <a16:creationId xmlns:a16="http://schemas.microsoft.com/office/drawing/2014/main" xmlns="" id="{124A2CFC-D98F-4BC4-9CEE-5254E95CD8BA}"/>
                </a:ext>
              </a:extLst>
            </p:cNvPr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3;p41">
              <a:extLst>
                <a:ext uri="{FF2B5EF4-FFF2-40B4-BE49-F238E27FC236}">
                  <a16:creationId xmlns:a16="http://schemas.microsoft.com/office/drawing/2014/main" xmlns="" id="{D6900469-DD9F-458E-AECC-89DB06702E5D}"/>
                </a:ext>
              </a:extLst>
            </p:cNvPr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4;p41">
              <a:extLst>
                <a:ext uri="{FF2B5EF4-FFF2-40B4-BE49-F238E27FC236}">
                  <a16:creationId xmlns:a16="http://schemas.microsoft.com/office/drawing/2014/main" xmlns="" id="{EC80BEA7-D669-4140-9A52-B8FDED9E0212}"/>
                </a:ext>
              </a:extLst>
            </p:cNvPr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5;p41">
              <a:extLst>
                <a:ext uri="{FF2B5EF4-FFF2-40B4-BE49-F238E27FC236}">
                  <a16:creationId xmlns:a16="http://schemas.microsoft.com/office/drawing/2014/main" xmlns="" id="{95BC8C55-01BC-42C8-AA8D-DEAB21E65B43}"/>
                </a:ext>
              </a:extLst>
            </p:cNvPr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6;p41">
              <a:extLst>
                <a:ext uri="{FF2B5EF4-FFF2-40B4-BE49-F238E27FC236}">
                  <a16:creationId xmlns:a16="http://schemas.microsoft.com/office/drawing/2014/main" xmlns="" id="{E3039EC3-3CE5-4398-9422-2A82ED06A60A}"/>
                </a:ext>
              </a:extLst>
            </p:cNvPr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7;p41">
              <a:extLst>
                <a:ext uri="{FF2B5EF4-FFF2-40B4-BE49-F238E27FC236}">
                  <a16:creationId xmlns:a16="http://schemas.microsoft.com/office/drawing/2014/main" xmlns="" id="{259C46AD-E1A6-4C5F-AAE4-CFDDED284270}"/>
                </a:ext>
              </a:extLst>
            </p:cNvPr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8;p41">
              <a:extLst>
                <a:ext uri="{FF2B5EF4-FFF2-40B4-BE49-F238E27FC236}">
                  <a16:creationId xmlns:a16="http://schemas.microsoft.com/office/drawing/2014/main" xmlns="" id="{F571D713-C7B8-47E0-9494-377F710558B6}"/>
                </a:ext>
              </a:extLst>
            </p:cNvPr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9;p41">
              <a:extLst>
                <a:ext uri="{FF2B5EF4-FFF2-40B4-BE49-F238E27FC236}">
                  <a16:creationId xmlns:a16="http://schemas.microsoft.com/office/drawing/2014/main" xmlns="" id="{1F9EA830-50C0-49DA-8DFA-972420B7371B}"/>
                </a:ext>
              </a:extLst>
            </p:cNvPr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40;p41">
              <a:extLst>
                <a:ext uri="{FF2B5EF4-FFF2-40B4-BE49-F238E27FC236}">
                  <a16:creationId xmlns:a16="http://schemas.microsoft.com/office/drawing/2014/main" xmlns="" id="{35C034C6-B4D7-4956-8E59-7AC9245A5148}"/>
                </a:ext>
              </a:extLst>
            </p:cNvPr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41;p41">
              <a:extLst>
                <a:ext uri="{FF2B5EF4-FFF2-40B4-BE49-F238E27FC236}">
                  <a16:creationId xmlns:a16="http://schemas.microsoft.com/office/drawing/2014/main" xmlns="" id="{58681017-EA00-4B27-9E37-D898F6F90B33}"/>
                </a:ext>
              </a:extLst>
            </p:cNvPr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42;p41">
              <a:extLst>
                <a:ext uri="{FF2B5EF4-FFF2-40B4-BE49-F238E27FC236}">
                  <a16:creationId xmlns:a16="http://schemas.microsoft.com/office/drawing/2014/main" xmlns="" id="{401BFC72-EA01-4117-9773-94F1A4D97B20}"/>
                </a:ext>
              </a:extLst>
            </p:cNvPr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43;p41">
              <a:extLst>
                <a:ext uri="{FF2B5EF4-FFF2-40B4-BE49-F238E27FC236}">
                  <a16:creationId xmlns:a16="http://schemas.microsoft.com/office/drawing/2014/main" xmlns="" id="{4C38CB28-7B10-4F03-A8D6-68A93E76A493}"/>
                </a:ext>
              </a:extLst>
            </p:cNvPr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44;p41">
              <a:extLst>
                <a:ext uri="{FF2B5EF4-FFF2-40B4-BE49-F238E27FC236}">
                  <a16:creationId xmlns:a16="http://schemas.microsoft.com/office/drawing/2014/main" xmlns="" id="{80172026-4452-4171-94AD-0291BD0EB54D}"/>
                </a:ext>
              </a:extLst>
            </p:cNvPr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45;p41">
              <a:extLst>
                <a:ext uri="{FF2B5EF4-FFF2-40B4-BE49-F238E27FC236}">
                  <a16:creationId xmlns:a16="http://schemas.microsoft.com/office/drawing/2014/main" xmlns="" id="{5C6A64B8-88DF-46D0-A7F6-F1CD9CD7F2D1}"/>
                </a:ext>
              </a:extLst>
            </p:cNvPr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46;p41">
              <a:extLst>
                <a:ext uri="{FF2B5EF4-FFF2-40B4-BE49-F238E27FC236}">
                  <a16:creationId xmlns:a16="http://schemas.microsoft.com/office/drawing/2014/main" xmlns="" id="{8BE2B953-9724-41D2-89FA-97F2243DB5AB}"/>
                </a:ext>
              </a:extLst>
            </p:cNvPr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47;p41">
              <a:extLst>
                <a:ext uri="{FF2B5EF4-FFF2-40B4-BE49-F238E27FC236}">
                  <a16:creationId xmlns:a16="http://schemas.microsoft.com/office/drawing/2014/main" xmlns="" id="{6AC65A22-B949-473C-B458-DA36FEA5C95D}"/>
                </a:ext>
              </a:extLst>
            </p:cNvPr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48;p41">
              <a:extLst>
                <a:ext uri="{FF2B5EF4-FFF2-40B4-BE49-F238E27FC236}">
                  <a16:creationId xmlns:a16="http://schemas.microsoft.com/office/drawing/2014/main" xmlns="" id="{19FE930C-B8D3-4EA0-898D-2D9BBADF52A3}"/>
                </a:ext>
              </a:extLst>
            </p:cNvPr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49;p41">
              <a:extLst>
                <a:ext uri="{FF2B5EF4-FFF2-40B4-BE49-F238E27FC236}">
                  <a16:creationId xmlns:a16="http://schemas.microsoft.com/office/drawing/2014/main" xmlns="" id="{70F5DF12-FFAC-4026-AD65-127167C3C4DC}"/>
                </a:ext>
              </a:extLst>
            </p:cNvPr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50;p41">
              <a:extLst>
                <a:ext uri="{FF2B5EF4-FFF2-40B4-BE49-F238E27FC236}">
                  <a16:creationId xmlns:a16="http://schemas.microsoft.com/office/drawing/2014/main" xmlns="" id="{2E39F564-E9EE-41B8-90C5-483093540F76}"/>
                </a:ext>
              </a:extLst>
            </p:cNvPr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1;p41">
              <a:extLst>
                <a:ext uri="{FF2B5EF4-FFF2-40B4-BE49-F238E27FC236}">
                  <a16:creationId xmlns:a16="http://schemas.microsoft.com/office/drawing/2014/main" xmlns="" id="{94308A10-1592-4151-B36B-F5379BFA5E2D}"/>
                </a:ext>
              </a:extLst>
            </p:cNvPr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2;p41">
              <a:extLst>
                <a:ext uri="{FF2B5EF4-FFF2-40B4-BE49-F238E27FC236}">
                  <a16:creationId xmlns:a16="http://schemas.microsoft.com/office/drawing/2014/main" xmlns="" id="{811BE51B-4540-4F06-8BCE-40D6CEC904A1}"/>
                </a:ext>
              </a:extLst>
            </p:cNvPr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3;p41">
              <a:extLst>
                <a:ext uri="{FF2B5EF4-FFF2-40B4-BE49-F238E27FC236}">
                  <a16:creationId xmlns:a16="http://schemas.microsoft.com/office/drawing/2014/main" xmlns="" id="{5E6D63F9-5A9C-47FC-A210-5B106FA0CD33}"/>
                </a:ext>
              </a:extLst>
            </p:cNvPr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4;p41">
              <a:extLst>
                <a:ext uri="{FF2B5EF4-FFF2-40B4-BE49-F238E27FC236}">
                  <a16:creationId xmlns:a16="http://schemas.microsoft.com/office/drawing/2014/main" xmlns="" id="{DCBC7BE0-E193-4AEE-84DC-1528CC235812}"/>
                </a:ext>
              </a:extLst>
            </p:cNvPr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5;p41">
              <a:extLst>
                <a:ext uri="{FF2B5EF4-FFF2-40B4-BE49-F238E27FC236}">
                  <a16:creationId xmlns:a16="http://schemas.microsoft.com/office/drawing/2014/main" xmlns="" id="{657E3CB0-D628-41D4-A0E4-4CF792F11909}"/>
                </a:ext>
              </a:extLst>
            </p:cNvPr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6;p41">
              <a:extLst>
                <a:ext uri="{FF2B5EF4-FFF2-40B4-BE49-F238E27FC236}">
                  <a16:creationId xmlns:a16="http://schemas.microsoft.com/office/drawing/2014/main" xmlns="" id="{B9B5F3A9-AAB8-4A65-AC97-F1E8713918EC}"/>
                </a:ext>
              </a:extLst>
            </p:cNvPr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57;p41">
              <a:extLst>
                <a:ext uri="{FF2B5EF4-FFF2-40B4-BE49-F238E27FC236}">
                  <a16:creationId xmlns:a16="http://schemas.microsoft.com/office/drawing/2014/main" xmlns="" id="{C7890F03-8576-4ED7-8EB4-8FE30F70770E}"/>
                </a:ext>
              </a:extLst>
            </p:cNvPr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58;p41">
              <a:extLst>
                <a:ext uri="{FF2B5EF4-FFF2-40B4-BE49-F238E27FC236}">
                  <a16:creationId xmlns:a16="http://schemas.microsoft.com/office/drawing/2014/main" xmlns="" id="{641879BA-A544-41B0-AC1B-644A2808CB10}"/>
                </a:ext>
              </a:extLst>
            </p:cNvPr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59;p41">
              <a:extLst>
                <a:ext uri="{FF2B5EF4-FFF2-40B4-BE49-F238E27FC236}">
                  <a16:creationId xmlns:a16="http://schemas.microsoft.com/office/drawing/2014/main" xmlns="" id="{E519226D-213D-4AD6-A4AA-6A7BD80DEB3E}"/>
                </a:ext>
              </a:extLst>
            </p:cNvPr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60;p41">
              <a:extLst>
                <a:ext uri="{FF2B5EF4-FFF2-40B4-BE49-F238E27FC236}">
                  <a16:creationId xmlns:a16="http://schemas.microsoft.com/office/drawing/2014/main" xmlns="" id="{4D01CA28-11DE-4EFC-B2EE-D7859CA2A5E0}"/>
                </a:ext>
              </a:extLst>
            </p:cNvPr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61;p41">
              <a:extLst>
                <a:ext uri="{FF2B5EF4-FFF2-40B4-BE49-F238E27FC236}">
                  <a16:creationId xmlns:a16="http://schemas.microsoft.com/office/drawing/2014/main" xmlns="" id="{D1DA1987-FDB6-4381-BD6C-1EACCC5B2299}"/>
                </a:ext>
              </a:extLst>
            </p:cNvPr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62;p41">
              <a:extLst>
                <a:ext uri="{FF2B5EF4-FFF2-40B4-BE49-F238E27FC236}">
                  <a16:creationId xmlns:a16="http://schemas.microsoft.com/office/drawing/2014/main" xmlns="" id="{6ED1FE55-683C-45D1-9E13-1E83D26DCDBC}"/>
                </a:ext>
              </a:extLst>
            </p:cNvPr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63;p41">
              <a:extLst>
                <a:ext uri="{FF2B5EF4-FFF2-40B4-BE49-F238E27FC236}">
                  <a16:creationId xmlns:a16="http://schemas.microsoft.com/office/drawing/2014/main" xmlns="" id="{51C64FFE-E588-439F-A531-8C54B7F05D5D}"/>
                </a:ext>
              </a:extLst>
            </p:cNvPr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64;p41">
              <a:extLst>
                <a:ext uri="{FF2B5EF4-FFF2-40B4-BE49-F238E27FC236}">
                  <a16:creationId xmlns:a16="http://schemas.microsoft.com/office/drawing/2014/main" xmlns="" id="{A0D3D146-B315-40D6-94FE-9463099B1633}"/>
                </a:ext>
              </a:extLst>
            </p:cNvPr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65;p41">
              <a:extLst>
                <a:ext uri="{FF2B5EF4-FFF2-40B4-BE49-F238E27FC236}">
                  <a16:creationId xmlns:a16="http://schemas.microsoft.com/office/drawing/2014/main" xmlns="" id="{47817B6D-1E7C-4A0A-944F-E6B05FC5FB44}"/>
                </a:ext>
              </a:extLst>
            </p:cNvPr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66;p41">
              <a:extLst>
                <a:ext uri="{FF2B5EF4-FFF2-40B4-BE49-F238E27FC236}">
                  <a16:creationId xmlns:a16="http://schemas.microsoft.com/office/drawing/2014/main" xmlns="" id="{479A6EFA-0829-46A0-B2C1-4C5673C5AB33}"/>
                </a:ext>
              </a:extLst>
            </p:cNvPr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67;p41">
              <a:extLst>
                <a:ext uri="{FF2B5EF4-FFF2-40B4-BE49-F238E27FC236}">
                  <a16:creationId xmlns:a16="http://schemas.microsoft.com/office/drawing/2014/main" xmlns="" id="{19E83745-0E55-4F35-9AE2-349B3FF803F6}"/>
                </a:ext>
              </a:extLst>
            </p:cNvPr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68;p41">
              <a:extLst>
                <a:ext uri="{FF2B5EF4-FFF2-40B4-BE49-F238E27FC236}">
                  <a16:creationId xmlns:a16="http://schemas.microsoft.com/office/drawing/2014/main" xmlns="" id="{51664699-DCEA-4D7E-8875-A6A7DCA41DD2}"/>
                </a:ext>
              </a:extLst>
            </p:cNvPr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69;p41">
              <a:extLst>
                <a:ext uri="{FF2B5EF4-FFF2-40B4-BE49-F238E27FC236}">
                  <a16:creationId xmlns:a16="http://schemas.microsoft.com/office/drawing/2014/main" xmlns="" id="{3D5D6A12-DCA4-4207-99BC-08F20F80EDEA}"/>
                </a:ext>
              </a:extLst>
            </p:cNvPr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70;p41">
              <a:extLst>
                <a:ext uri="{FF2B5EF4-FFF2-40B4-BE49-F238E27FC236}">
                  <a16:creationId xmlns:a16="http://schemas.microsoft.com/office/drawing/2014/main" xmlns="" id="{06DFDAE7-6BEE-47EC-91E0-85D6D90EAD7A}"/>
                </a:ext>
              </a:extLst>
            </p:cNvPr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71;p41">
              <a:extLst>
                <a:ext uri="{FF2B5EF4-FFF2-40B4-BE49-F238E27FC236}">
                  <a16:creationId xmlns:a16="http://schemas.microsoft.com/office/drawing/2014/main" xmlns="" id="{1A7601BF-68CC-46D1-A0F4-8323200DA3DC}"/>
                </a:ext>
              </a:extLst>
            </p:cNvPr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72;p41">
              <a:extLst>
                <a:ext uri="{FF2B5EF4-FFF2-40B4-BE49-F238E27FC236}">
                  <a16:creationId xmlns:a16="http://schemas.microsoft.com/office/drawing/2014/main" xmlns="" id="{960F4764-C297-451A-9EEA-6E1FD20FA636}"/>
                </a:ext>
              </a:extLst>
            </p:cNvPr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73;p41">
              <a:extLst>
                <a:ext uri="{FF2B5EF4-FFF2-40B4-BE49-F238E27FC236}">
                  <a16:creationId xmlns:a16="http://schemas.microsoft.com/office/drawing/2014/main" xmlns="" id="{C6CF62DA-30F5-4EFC-9B0D-317057D2DD8B}"/>
                </a:ext>
              </a:extLst>
            </p:cNvPr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74;p41">
              <a:extLst>
                <a:ext uri="{FF2B5EF4-FFF2-40B4-BE49-F238E27FC236}">
                  <a16:creationId xmlns:a16="http://schemas.microsoft.com/office/drawing/2014/main" xmlns="" id="{EECFDFDF-3C39-4020-84AD-D0D367DB4B6D}"/>
                </a:ext>
              </a:extLst>
            </p:cNvPr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75;p41">
              <a:extLst>
                <a:ext uri="{FF2B5EF4-FFF2-40B4-BE49-F238E27FC236}">
                  <a16:creationId xmlns:a16="http://schemas.microsoft.com/office/drawing/2014/main" xmlns="" id="{9547CB60-1F11-4B2C-9315-BA321431D964}"/>
                </a:ext>
              </a:extLst>
            </p:cNvPr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76;p41">
              <a:extLst>
                <a:ext uri="{FF2B5EF4-FFF2-40B4-BE49-F238E27FC236}">
                  <a16:creationId xmlns:a16="http://schemas.microsoft.com/office/drawing/2014/main" xmlns="" id="{DDD8CA31-9A49-4DD3-B52C-BA690394FAE5}"/>
                </a:ext>
              </a:extLst>
            </p:cNvPr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77;p41">
              <a:extLst>
                <a:ext uri="{FF2B5EF4-FFF2-40B4-BE49-F238E27FC236}">
                  <a16:creationId xmlns:a16="http://schemas.microsoft.com/office/drawing/2014/main" xmlns="" id="{449C06DD-4DAD-4448-A5CD-E885C24BB327}"/>
                </a:ext>
              </a:extLst>
            </p:cNvPr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78;p41">
              <a:extLst>
                <a:ext uri="{FF2B5EF4-FFF2-40B4-BE49-F238E27FC236}">
                  <a16:creationId xmlns:a16="http://schemas.microsoft.com/office/drawing/2014/main" xmlns="" id="{78CFF7BE-1857-42C1-BA1C-B1657CB7D318}"/>
                </a:ext>
              </a:extLst>
            </p:cNvPr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79;p41">
              <a:extLst>
                <a:ext uri="{FF2B5EF4-FFF2-40B4-BE49-F238E27FC236}">
                  <a16:creationId xmlns:a16="http://schemas.microsoft.com/office/drawing/2014/main" xmlns="" id="{CBE66B42-183F-4464-9EF6-917FB1418151}"/>
                </a:ext>
              </a:extLst>
            </p:cNvPr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0;p41">
              <a:extLst>
                <a:ext uri="{FF2B5EF4-FFF2-40B4-BE49-F238E27FC236}">
                  <a16:creationId xmlns:a16="http://schemas.microsoft.com/office/drawing/2014/main" xmlns="" id="{D13F9D59-F647-473D-A12A-201CDD5C7EF4}"/>
                </a:ext>
              </a:extLst>
            </p:cNvPr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1;p41">
              <a:extLst>
                <a:ext uri="{FF2B5EF4-FFF2-40B4-BE49-F238E27FC236}">
                  <a16:creationId xmlns:a16="http://schemas.microsoft.com/office/drawing/2014/main" xmlns="" id="{11F2D121-8BDA-4200-B6CD-9FD5A48F70BF}"/>
                </a:ext>
              </a:extLst>
            </p:cNvPr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2;p41">
              <a:extLst>
                <a:ext uri="{FF2B5EF4-FFF2-40B4-BE49-F238E27FC236}">
                  <a16:creationId xmlns:a16="http://schemas.microsoft.com/office/drawing/2014/main" xmlns="" id="{8675BEF1-E2BE-4BAC-BAE7-1DFD22F6E181}"/>
                </a:ext>
              </a:extLst>
            </p:cNvPr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3;p41">
              <a:extLst>
                <a:ext uri="{FF2B5EF4-FFF2-40B4-BE49-F238E27FC236}">
                  <a16:creationId xmlns:a16="http://schemas.microsoft.com/office/drawing/2014/main" xmlns="" id="{180DE9FE-203A-48B1-A455-F753B9BAD1C3}"/>
                </a:ext>
              </a:extLst>
            </p:cNvPr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4;p41">
              <a:extLst>
                <a:ext uri="{FF2B5EF4-FFF2-40B4-BE49-F238E27FC236}">
                  <a16:creationId xmlns:a16="http://schemas.microsoft.com/office/drawing/2014/main" xmlns="" id="{FE62298C-B075-468A-B095-A780AFA8AE4D}"/>
                </a:ext>
              </a:extLst>
            </p:cNvPr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5;p41">
              <a:extLst>
                <a:ext uri="{FF2B5EF4-FFF2-40B4-BE49-F238E27FC236}">
                  <a16:creationId xmlns:a16="http://schemas.microsoft.com/office/drawing/2014/main" xmlns="" id="{1C760EC1-20BD-4FA2-9203-2ACB6A068EF2}"/>
                </a:ext>
              </a:extLst>
            </p:cNvPr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6;p41">
              <a:extLst>
                <a:ext uri="{FF2B5EF4-FFF2-40B4-BE49-F238E27FC236}">
                  <a16:creationId xmlns:a16="http://schemas.microsoft.com/office/drawing/2014/main" xmlns="" id="{1B9CAE05-1A7F-4216-8189-2DE3F4EEF7A7}"/>
                </a:ext>
              </a:extLst>
            </p:cNvPr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7;p41">
              <a:extLst>
                <a:ext uri="{FF2B5EF4-FFF2-40B4-BE49-F238E27FC236}">
                  <a16:creationId xmlns:a16="http://schemas.microsoft.com/office/drawing/2014/main" xmlns="" id="{416C01C5-D48B-4960-9055-4F811BBDCA63}"/>
                </a:ext>
              </a:extLst>
            </p:cNvPr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88;p41">
              <a:extLst>
                <a:ext uri="{FF2B5EF4-FFF2-40B4-BE49-F238E27FC236}">
                  <a16:creationId xmlns:a16="http://schemas.microsoft.com/office/drawing/2014/main" xmlns="" id="{75323871-0FEF-4FEE-A851-40B3827CC512}"/>
                </a:ext>
              </a:extLst>
            </p:cNvPr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89;p41">
              <a:extLst>
                <a:ext uri="{FF2B5EF4-FFF2-40B4-BE49-F238E27FC236}">
                  <a16:creationId xmlns:a16="http://schemas.microsoft.com/office/drawing/2014/main" xmlns="" id="{9CEDE102-F5F9-4FD5-9117-9C9095485060}"/>
                </a:ext>
              </a:extLst>
            </p:cNvPr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90;p41">
              <a:extLst>
                <a:ext uri="{FF2B5EF4-FFF2-40B4-BE49-F238E27FC236}">
                  <a16:creationId xmlns:a16="http://schemas.microsoft.com/office/drawing/2014/main" xmlns="" id="{418CDC42-9FED-49B6-8C96-4591C65DC3C3}"/>
                </a:ext>
              </a:extLst>
            </p:cNvPr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91;p41">
              <a:extLst>
                <a:ext uri="{FF2B5EF4-FFF2-40B4-BE49-F238E27FC236}">
                  <a16:creationId xmlns:a16="http://schemas.microsoft.com/office/drawing/2014/main" xmlns="" id="{8B54BE5E-4E14-4589-BFB3-29C940FA4A48}"/>
                </a:ext>
              </a:extLst>
            </p:cNvPr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92;p41">
              <a:extLst>
                <a:ext uri="{FF2B5EF4-FFF2-40B4-BE49-F238E27FC236}">
                  <a16:creationId xmlns:a16="http://schemas.microsoft.com/office/drawing/2014/main" xmlns="" id="{FEB3B544-8B91-46C8-8028-048E4AB2BFFF}"/>
                </a:ext>
              </a:extLst>
            </p:cNvPr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93;p41">
              <a:extLst>
                <a:ext uri="{FF2B5EF4-FFF2-40B4-BE49-F238E27FC236}">
                  <a16:creationId xmlns:a16="http://schemas.microsoft.com/office/drawing/2014/main" xmlns="" id="{50497158-2001-4997-AB0E-F45D9B0F6D83}"/>
                </a:ext>
              </a:extLst>
            </p:cNvPr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94;p41">
              <a:extLst>
                <a:ext uri="{FF2B5EF4-FFF2-40B4-BE49-F238E27FC236}">
                  <a16:creationId xmlns:a16="http://schemas.microsoft.com/office/drawing/2014/main" xmlns="" id="{F2DB8DED-16C0-487C-8257-68C004627253}"/>
                </a:ext>
              </a:extLst>
            </p:cNvPr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95;p41">
              <a:extLst>
                <a:ext uri="{FF2B5EF4-FFF2-40B4-BE49-F238E27FC236}">
                  <a16:creationId xmlns:a16="http://schemas.microsoft.com/office/drawing/2014/main" xmlns="" id="{78BF3069-0DC5-4DF9-AF1E-B25975CD87BC}"/>
                </a:ext>
              </a:extLst>
            </p:cNvPr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96;p41">
              <a:extLst>
                <a:ext uri="{FF2B5EF4-FFF2-40B4-BE49-F238E27FC236}">
                  <a16:creationId xmlns:a16="http://schemas.microsoft.com/office/drawing/2014/main" xmlns="" id="{97574069-E1D5-4578-A1B0-C7342B936454}"/>
                </a:ext>
              </a:extLst>
            </p:cNvPr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97;p41">
              <a:extLst>
                <a:ext uri="{FF2B5EF4-FFF2-40B4-BE49-F238E27FC236}">
                  <a16:creationId xmlns:a16="http://schemas.microsoft.com/office/drawing/2014/main" xmlns="" id="{2341CBFC-FEDE-4218-AB98-028B4FEDDF87}"/>
                </a:ext>
              </a:extLst>
            </p:cNvPr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98;p41">
              <a:extLst>
                <a:ext uri="{FF2B5EF4-FFF2-40B4-BE49-F238E27FC236}">
                  <a16:creationId xmlns:a16="http://schemas.microsoft.com/office/drawing/2014/main" xmlns="" id="{0DEC242F-F484-44DB-8C22-B8B8FD37CF5C}"/>
                </a:ext>
              </a:extLst>
            </p:cNvPr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99;p41">
              <a:extLst>
                <a:ext uri="{FF2B5EF4-FFF2-40B4-BE49-F238E27FC236}">
                  <a16:creationId xmlns:a16="http://schemas.microsoft.com/office/drawing/2014/main" xmlns="" id="{8EA9C01D-19D2-48B1-BDAD-4730B9D46DA6}"/>
                </a:ext>
              </a:extLst>
            </p:cNvPr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00;p41">
              <a:extLst>
                <a:ext uri="{FF2B5EF4-FFF2-40B4-BE49-F238E27FC236}">
                  <a16:creationId xmlns:a16="http://schemas.microsoft.com/office/drawing/2014/main" xmlns="" id="{186FAABF-94FB-40FC-9D87-6F1350AD596A}"/>
                </a:ext>
              </a:extLst>
            </p:cNvPr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01;p41">
              <a:extLst>
                <a:ext uri="{FF2B5EF4-FFF2-40B4-BE49-F238E27FC236}">
                  <a16:creationId xmlns:a16="http://schemas.microsoft.com/office/drawing/2014/main" xmlns="" id="{65C676D7-F614-4EAF-A56E-DFBBD55FD866}"/>
                </a:ext>
              </a:extLst>
            </p:cNvPr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02;p41">
              <a:extLst>
                <a:ext uri="{FF2B5EF4-FFF2-40B4-BE49-F238E27FC236}">
                  <a16:creationId xmlns:a16="http://schemas.microsoft.com/office/drawing/2014/main" xmlns="" id="{CF5DE8A6-88AF-4C65-BC03-BF60F61F5670}"/>
                </a:ext>
              </a:extLst>
            </p:cNvPr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03;p41">
              <a:extLst>
                <a:ext uri="{FF2B5EF4-FFF2-40B4-BE49-F238E27FC236}">
                  <a16:creationId xmlns:a16="http://schemas.microsoft.com/office/drawing/2014/main" xmlns="" id="{7929EFB6-BF2C-4188-AFA0-FB28767AF94B}"/>
                </a:ext>
              </a:extLst>
            </p:cNvPr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04;p41">
              <a:extLst>
                <a:ext uri="{FF2B5EF4-FFF2-40B4-BE49-F238E27FC236}">
                  <a16:creationId xmlns:a16="http://schemas.microsoft.com/office/drawing/2014/main" xmlns="" id="{84034073-9AE5-477C-8F5C-80AE62CB6A46}"/>
                </a:ext>
              </a:extLst>
            </p:cNvPr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05;p41">
              <a:extLst>
                <a:ext uri="{FF2B5EF4-FFF2-40B4-BE49-F238E27FC236}">
                  <a16:creationId xmlns:a16="http://schemas.microsoft.com/office/drawing/2014/main" xmlns="" id="{9DFB288B-0BB5-46AB-AB7D-24333AD009A0}"/>
                </a:ext>
              </a:extLst>
            </p:cNvPr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06;p41">
              <a:extLst>
                <a:ext uri="{FF2B5EF4-FFF2-40B4-BE49-F238E27FC236}">
                  <a16:creationId xmlns:a16="http://schemas.microsoft.com/office/drawing/2014/main" xmlns="" id="{F4275691-201A-476B-AB53-D3D8DB505E8E}"/>
                </a:ext>
              </a:extLst>
            </p:cNvPr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07;p41">
              <a:extLst>
                <a:ext uri="{FF2B5EF4-FFF2-40B4-BE49-F238E27FC236}">
                  <a16:creationId xmlns:a16="http://schemas.microsoft.com/office/drawing/2014/main" xmlns="" id="{238DE618-DC44-4CAA-904A-1F6F65D5640C}"/>
                </a:ext>
              </a:extLst>
            </p:cNvPr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08;p41">
              <a:extLst>
                <a:ext uri="{FF2B5EF4-FFF2-40B4-BE49-F238E27FC236}">
                  <a16:creationId xmlns:a16="http://schemas.microsoft.com/office/drawing/2014/main" xmlns="" id="{C11CF7E3-7425-4220-8BAD-6FFF0C5D1CC2}"/>
                </a:ext>
              </a:extLst>
            </p:cNvPr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09;p41">
              <a:extLst>
                <a:ext uri="{FF2B5EF4-FFF2-40B4-BE49-F238E27FC236}">
                  <a16:creationId xmlns:a16="http://schemas.microsoft.com/office/drawing/2014/main" xmlns="" id="{BE8FDBAF-F367-469C-A6A4-9AEB1A0666C6}"/>
                </a:ext>
              </a:extLst>
            </p:cNvPr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10;p41">
              <a:extLst>
                <a:ext uri="{FF2B5EF4-FFF2-40B4-BE49-F238E27FC236}">
                  <a16:creationId xmlns:a16="http://schemas.microsoft.com/office/drawing/2014/main" xmlns="" id="{BC85D1AC-5AFC-4956-B472-BE159747D254}"/>
                </a:ext>
              </a:extLst>
            </p:cNvPr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11;p41">
              <a:extLst>
                <a:ext uri="{FF2B5EF4-FFF2-40B4-BE49-F238E27FC236}">
                  <a16:creationId xmlns:a16="http://schemas.microsoft.com/office/drawing/2014/main" xmlns="" id="{0B643E5D-6E89-4E2B-B14B-50EA50C59487}"/>
                </a:ext>
              </a:extLst>
            </p:cNvPr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8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1077982"/>
            <a:ext cx="8747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เครื่องมือ</a:t>
            </a:r>
            <a:r>
              <a:rPr lang="th-TH" sz="24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 (</a:t>
            </a:r>
            <a:r>
              <a:rPr lang="en-US" sz="24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Research Instrument) 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เครื่องมือที่ใช้ในการเก็บรวบรวมข้อมูลทางการวิจัยมีหลายประเภทอาจจะเป็นเครื่องมือวิจัยที่นักวิจัยสร้างขึ้นมาใหม่หรือดัดแปลงเครื่องมือของผู้อื่นที่ศึกษาวิจัยในเรื่องที่คล้ายๆ กัน หรืออาจจะใช้เครื่องมือที่มีผู้อื่นสร้างไว้แล้วทั้งหมดเลยก็ได้ ตัวอย่างเครื่องมือที่ใช้ในการเก็บรวบรวมข้อมูลการวิจัย เช่น แบบทดสอบ แบบสังเกตพฤติกรรม แบบสัมภาษณ์ แบบ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ตรวจสอบรายการ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แบบบันทึกข้อมูล หรือแบบสำรวจ เป็นต้น (ทิวัตถ์ มณีโชติ, 2554, น. 105)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คุณสมบัติของเครื่องมือการวิจัยธุรกิจที่ดี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859498"/>
            <a:ext cx="8747489" cy="447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มีความตรง (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Validity) 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เครื่องมือจะต้องสามารถวัดสิ่งที่ต้องการวัดได้ตรงตามวัตถุประสงค์ของการวิจัยที่ตั้งไว้ เพื่อให้เกิดความแม่นยำในสิ่งที่ต้องการวัด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มีความเที่ยง (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Reliability) 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เครื่องมือ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นั้นต้องมีความสม่ำเสมอในการวัด ไม่ว่าจะวัดซ้ำกี่ครั้ง คำตอบจะได้ตามเดิม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มีความเป็นปรนัย (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Objectivity) 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เครื่องมือนั้นมีข้อคำถามที่ชัดเจน ไม่ว่าใครจะใช้หรือใช้เวลาใด สามารถใช้ได้เหมือนกันหรือการวัดที่นำเครื่องมือไปใช้จะมีความเข้าใจตรงกันว่าจะวัดประเด็นอะไร มีเกณฑ์อย่างไร มีความชัดเจน ไม่คลุมเครือหรือไม่ต้องไปตีความหมา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มีความคล่องตัวในการนำไปใช้ (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Usability) 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เครื่องมือที่ดีต้องสามารถนำไปใช้ได้สะดวก ใช้ง่าย สอดคล้องกับสถานการณ์และงานวิจัยที่ต้องทำ สะดวกทั้งการใช้ การเคลื่อนย้าย และการจัดเก็บรักษา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spcAft>
                <a:spcPts val="500"/>
              </a:spcAft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92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คุณสมบัติของเครื่องมือการวิจัยธุรกิจที่ดี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989245"/>
            <a:ext cx="8747489" cy="163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มีความไม่อคติ (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Unbiased) 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เครื่องมือ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ต้องมีการวัดได้กับกลุ่มตัวอย่างทุกกลุ่มตัวอย่าง ไม่ใช่เอื้อประโยชน์ให้กับกลุ่มใดกลุ่มหนึ่ง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มีประสิทธิภาพ (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Effective) </a:t>
            </a:r>
            <a:r>
              <a:rPr lang="th-TH" sz="240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เครื่องมือ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้นนอกจากจะวัดได้ตรงวัตถุประสงค์ของการวิจัยตามที่ตั้งไว้ ต้องประหยัดเวลา แรงงาน และเสียค่าใช้จ่ายน้อ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B672E1-4C4B-4619-83E1-B2166C829752}"/>
              </a:ext>
            </a:extLst>
          </p:cNvPr>
          <p:cNvSpPr txBox="1"/>
          <p:nvPr/>
        </p:nvSpPr>
        <p:spPr>
          <a:xfrm>
            <a:off x="135226" y="2798114"/>
            <a:ext cx="8873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u="sng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คุณสมบัติของเครื่องมือที่ดี</a:t>
            </a:r>
            <a:r>
              <a:rPr lang="en-US" sz="2400" b="1" u="sng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มีคุณสมบัติที่สามารถสะท้อนให้ผลการวิจัยบรรลุวัตถุประสงค์วัดผลที่เกิดขึ้นได้ตามความเป็นจริง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ก่อให้เกิดความน่าเชื่อถือของงานวิจัย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ดังนั้นการเลือกใช้เครื่องมือให้ถูกต้อง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 ต้องเริ่มจากนักวิจัยเป็นผู้กำหนดอย่างเป็นไปโดยเหตุผลและความมีหลักการ 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ซึ่งจำเป็นต้องผ่านการตรวจสอบจากผู้เชี่ยวชาญ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และทดสอบความตรง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ความเที่ยงตลอดจนก่อนการนำไปใช้ต้องมีการทดลองใช้เครื่องมือ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เพื่อความมั่นใจว่าจะวัดตรงตามวัตถุประสงค์ได้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4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32365" y="1021338"/>
            <a:ext cx="8747489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นิยมใช้เครื่องมือต่างๆ สำหรับการเก็บข้อมูล เครื่องมือที่นิยมใช้กันมากในการวิจัยทางสังคมศาสตร์ ซึ่งรวมถึงการวิจัยธุรกิจมี 4 ชนิด ประกอบด้วย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17627" y="1394180"/>
            <a:ext cx="8776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Questionnaire)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ที่สำคัญและเป็นที่นิยมใช้ในการวิจัยธุรกิจ โครงสร้างแบบสอบถามที่ดีต้องรวบรวมข้อเท็จจริงให้สมบูรณ์และง่ายต่อการวิเคราะห์ เพราะหากคำถามที่สร้างขึ้นไม่เหมาะสมจะทำให้นักวิจัยไม่สามารถวิเคราะห์ผลที่เกิดขึ้นจริงได้ทั้งหมด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72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6327343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ACFE8D-B118-43F2-B0AB-3C98160B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58" y="1284653"/>
            <a:ext cx="4771726" cy="3061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FD7E46-61F4-4B69-A4D9-605E3EC3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27" y="79505"/>
            <a:ext cx="3617140" cy="5063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0B03B2-8C6C-46C5-80FE-2A76074874AF}"/>
              </a:ext>
            </a:extLst>
          </p:cNvPr>
          <p:cNvSpPr txBox="1"/>
          <p:nvPr/>
        </p:nvSpPr>
        <p:spPr>
          <a:xfrm>
            <a:off x="3456786" y="770485"/>
            <a:ext cx="5004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Questionnaire)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3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456110" y="843362"/>
            <a:ext cx="8752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หลักในการสร้างแบบสอบถาม ควรเริ่มต้นดำเนินการตามขั้นตอนดังนี้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C64EC5-8CF9-426B-8D17-7FA162516D9D}"/>
              </a:ext>
            </a:extLst>
          </p:cNvPr>
          <p:cNvSpPr txBox="1"/>
          <p:nvPr/>
        </p:nvSpPr>
        <p:spPr>
          <a:xfrm>
            <a:off x="252299" y="1476754"/>
            <a:ext cx="87526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1 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ศึกษาและรวบรวมข้อมูล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มา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หนดโครงสร้างของข้อค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ถาม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นักวิจัยต้องศึกษาข้อมูลและเอกสารต่างๆ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2 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หนดโครงสร้างของแบบสอบถามตามจ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นวนข้อของวัตถุประสงค์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และปรับส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นวนภาษาของข้อค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ถามพร้อมทั้งค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ชี้แจง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นักวิจัยอาจจะก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หนดในรูปแบบผสมผสานระหว่างแบบสอบถาม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แบบตรวจสอบรายการ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แบบเลือกตอบ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และแบบมาตราส่วนประมาณค่าต้องก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หนดเป็นรายละเอียดค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ชี้แจงในแบบสอบถาม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456110" y="843362"/>
            <a:ext cx="8752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หลักในการสร้างแบบสอบถาม ควรเริ่มต้นดำเนินการตามขั้นตอนดังนี้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C64EC5-8CF9-426B-8D17-7FA162516D9D}"/>
              </a:ext>
            </a:extLst>
          </p:cNvPr>
          <p:cNvSpPr txBox="1"/>
          <p:nvPr/>
        </p:nvSpPr>
        <p:spPr>
          <a:xfrm>
            <a:off x="276576" y="1468662"/>
            <a:ext cx="86651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 3 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นำแบบสอบถามฉบับร่างเสนอต่ออาจารย์ที่ปรึกษา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ในกรณีของนักศึกษาที่กำลังทำวิจัยในขณะเรียนหลักสูตรจะมอบหมายอาจารย์เป็นที่ปรึกษาให้ ในขั้นตอนนี้ต้องนำเสนออาจารย์ที่ปรึกษาตรวจสอบในเบื้องต้นก่อนการนำเสนอผู้เชี่ยวชาญ สำหรับนักวิจัยให้นำเสนอผู้เชี่ยวชาญในสาขานั้นๆ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 4 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นำแบบสอบถามฉบับร่างเสนอต่อผู้เชี่ยวชาญเพื่อตรวจสอบความเที่ยงของแบบสอบถาม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ดูว่าแบบสอบถามนั้นถูกต้องในรายละเอียดที่ครอบคลุมเนื้อหา และวัตถุประสงค์ของงานวิจัย คำถามใดไม่เกี่ยวข้อง ไม่ตรงประเด็นจะถูกตัดออก นอกจากนี้ผู้เชี่ยวชาญยังตรวจสอบความเหมาะสมของภาษาที่ใช้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5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21377" y="770485"/>
            <a:ext cx="8752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หลักในการสร้างแบบสอบถาม ควรเริ่มต้นดำเนินการตามขั้นตอนดังนี้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C64EC5-8CF9-426B-8D17-7FA162516D9D}"/>
              </a:ext>
            </a:extLst>
          </p:cNvPr>
          <p:cNvSpPr txBox="1"/>
          <p:nvPr/>
        </p:nvSpPr>
        <p:spPr>
          <a:xfrm>
            <a:off x="221377" y="1194778"/>
            <a:ext cx="87012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ขั้นที่ 5 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ตรวจสอบความสอดคล้องกับเนื้อหาหรือวัตถุประสงค์ 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โดยใช้ผลการประเมินจากการประเมินความสอดคล้องจากผู้ทรงคุณวุฒิ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1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ขั้นที่ 6 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นำแบบสอบถามไปทดลองใช้ (</a:t>
            </a:r>
            <a:r>
              <a:rPr lang="en-US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Try Out) 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ประชากรที่มีคุณลักษณะใกล้เคียงกับกลุ่มตัวอย่าง แต่ไม่ใช่กลุ่มตัวอย่างเพื่อทดสอบว่าแบบสอบถามมีความชัดเจนมากน้อยแค่ไหนถึงแม้จะผ่านการตรวจสอบจากผู้เชี่ยวชาญแล้วก็ตาม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1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ขั้นที่ 7 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หาคุณภาพของแบบสอบถามจากการทดลองใช้ 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ด้วยการลงรหัสเพื่อคำนวณหาคุณภาพของแบบสอบถามซึ่งเป็นการคำนวณหาความเชื่อมั่น (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Reliability) 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และค่าอำนาจจำแนกรายละเอียดในการคำนวณหาค่าความเชื่อมั่นและค่าอำนาจจำแนก </a:t>
            </a:r>
            <a:endParaRPr lang="th-TH" sz="1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ขั้นที่ 8 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จัดทำแบบสอบถามฉบับสมบูรณ์ 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เป็นแบบสอบถามพร้อมที่จะทำการเก็บข้อมูลซึ่งต้องมีความประณีต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48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รูปแบบข้อคำถามในแบบสอบถาม ประกอบด้วย ข้อคำถามปลายเปิด และข้อคำถามปลายปิด ข้อคำถามปลายปิดประกอบด้วยแบบตรวจสอบรายการ แบบมาตราส่วนประมาณค่า และแบบจัดอันดับ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60B47B-921B-41FC-92D4-ED893560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0" y="1464659"/>
            <a:ext cx="4247470" cy="3273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022BEA-9377-402A-8536-985E8D0C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57" y="1658003"/>
            <a:ext cx="4350187" cy="28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34669" y="1161544"/>
            <a:ext cx="86746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ข้อมูลที่จำแนกตามลักษณะของข้อมูล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แบ่งได้เป็น 2 ประเภทคือ ข้อมูลเชิงปริมาณและข้อมูลเชิงคุณภาพ ลักษณะของข้อมูลที่ กล่าวมามีรายละเอียดดังนี้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1. 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ข้อมูลเชิงปริมาณ 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ข้อมูลที่ใช้แทนขนาดหรือปริมาณ วัดออกมาเป็นค่าตัวเลขที่สามารถนำมาใช้เปรียบเทียบขนาดได้โดยตรง 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เช่น ส่วนสูง น้ำหนัก ระยะทาง หรืออายุ เป็นต้น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2. 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ข้อมูลเชิงคุณภาพ 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ข้อมูลที่ไม่สามารถวัดออกมาเป็นค่าตัวเลขได้โดยตรง 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แต่วัด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ออกมาในเชิงคุณภาพได้ เช่น เพศของสมาชิกในครอบครัว ตำแหน่งทางวิชาการของอาจารย์ใน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มหาวิทยาลัย และระดับการศึกษาของพนักงานในบริษัท ซึ่งการวิเคราะห์ข้อมูลประเภทนี้ ส่วนใหญ่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ทำโดยการนับจำนวนจำแนกตามลักษณะเชิงคุณภาพแล้วจัดกลุ่ม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7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0DC9D9-0CAA-4F31-8E65-10FF1CE1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" y="1126100"/>
            <a:ext cx="5228268" cy="3097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11E32B-F692-40ED-A9C9-A3B59A960505}"/>
              </a:ext>
            </a:extLst>
          </p:cNvPr>
          <p:cNvSpPr txBox="1"/>
          <p:nvPr/>
        </p:nvSpPr>
        <p:spPr>
          <a:xfrm>
            <a:off x="5369066" y="1417412"/>
            <a:ext cx="37749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แบบจัดอันดับ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 (Ranking Question) 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ลักษณะของข้อคำถามต้องการให้ผู้ตอบใส่ตัวเลขเรียงลำดับคำตอบต่างๆ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ตามความสำคัญจากมากไปหาน้อย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โดยเริ่มใส่ตั้งแต่หมายเลข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 1 2 3 4 5 6 7…. 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46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62993" y="1531136"/>
            <a:ext cx="515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แบบมาตราส่วนประมาณค่า 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Rating Scale)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นักวิจัยมีความจำเป็นที่จะต้องกำหนดระดับมาตราส่วนที่แปลงข้อความให้เป็นค่าน้ำหนักตัวเลข เพื่อประโยชน์ในการนำไปใช้วิเคราะห์ข้อมูลขั้นตอนการสร้างแบบมาตราส่วนประมาณค่า 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9818FB-5FCC-4567-9CAA-CA5A5703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034" y="197785"/>
            <a:ext cx="3394766" cy="4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635162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25842A-A40A-440C-9DD0-6449B673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8" y="158655"/>
            <a:ext cx="4242944" cy="4826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19B51E-9CEB-4213-B0B1-28DC5E967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48" y="98730"/>
            <a:ext cx="3488552" cy="1880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D34FCC-B090-49AF-947D-07134A12CDF0}"/>
              </a:ext>
            </a:extLst>
          </p:cNvPr>
          <p:cNvSpPr txBox="1"/>
          <p:nvPr/>
        </p:nvSpPr>
        <p:spPr>
          <a:xfrm>
            <a:off x="4744759" y="2033182"/>
            <a:ext cx="43373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วิเคราะห์ข้อมูลทางสถิติในกรณีแบบสอบถามมีข้อคำถามเป็นแบบมาตราส่วนประมาณค่าต้องให้ค่าน้ำหนักความคิดเห็นเป็นตัวเลข ในการวิเคราะห์ข้อมูลที่เก็บได้จากจำนวนตัวอย่างทั้งหมดเนื่องจากต้องนำไปหาค่าเฉลี่ย </a:t>
            </a:r>
            <a:r>
              <a:rPr lang="en-US" sz="1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(x̄) </a:t>
            </a:r>
            <a:r>
              <a:rPr lang="en-US" sz="16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en-US" sz="16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ส่วนเบี่ยงเบนมาตรฐาน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(SD)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5AE9ED-A80B-4734-B542-0F8DD5CB1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48" y="3118492"/>
            <a:ext cx="3683677" cy="1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แบบปลายเปิด (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Open Ended) 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เป็นแบบสอบถามที่เว้นเนื้อที่ไว้ให้ผู้ตอบแบบสอบถาม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ได้แสดงความคิดเห็นเพิ่มเติมที่นอกเหนือจากการจำกัดการเลือกตอบตามเครื่องมือที่นักวิจัยได้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กำหนดขึ้นได้อย่างเสรี ส่วนนี้จะช่วยให้นักวิจัยได้ประเด็นในการอภิปรายผลเพิ่มเติม และนักวิจัยจะ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ต้องใช้วิธีอ่านจับใจความหรือจัดกลุ่มประเด็น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ตัวอย่างแบบสอบถามแบบปลายเปิด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งานวิจัยเรื่อง “แบบแผนรายได้และการใช้จ่ายของครัวเรือนเกษตรกรผู้ปลูกข้าวกับการสร้างสมดุลในการดำรงชีพ : กรณีศึกษาจังหวัดอุบลราชธานี”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ของสุภาวดี ขุนทองจันทร์ (2556, น. 119) ที่ให้กลุ่มตัวอย่างให้ข้อเสนอแนะเพิ่มเติมในการปรับตัว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ของครัวเรือนเกษตรกรเพื่อดำรงชีพ 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62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แบบปลายเปิด (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Open Ended) 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เป็นแบบสอบถามที่เว้นเนื้อที่ไว้ให้ผู้ตอบแบบสอบถาม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ได้แสดงความคิดเห็นเพิ่มเติมที่นอกเหนือจากการจำกัดการเลือกตอบตามเครื่องมือที่นักวิจัยได้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กำหนดขึ้นได้อย่างเสรี ส่วนนี้จะช่วยให้นักวิจัยได้ประเด็นในการอภิปรายผลเพิ่มเติม และนักวิจัยจะ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ต้องใช้วิธีอ่านจับใจความหรือจัดกลุ่มประเด็น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ตัวอย่างแบบสอบถามแบบปลายเปิด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งานวิจัยเรื่อง “แบบแผนรายได้และการใช้จ่ายของครัวเรือนเกษตรกรผู้ปลูกข้าวกับการสร้างสมดุลในการดำรงชีพ : กรณีศึกษาจังหวัดอุบลราชธานี”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ของสุภาวดี ขุนทองจันทร์ (2556, น. 119) ที่ให้กลุ่มตัวอย่างให้ข้อเสนอแนะเพิ่มเติมในการปรับตัว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ของครัวเรือนเกษตรกรเพื่อดำรงชีพ 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ข้อเสนอแนะอื่นๆ ในการเพิ่มรายได้และการปรับตัวในสภาพเศรษฐกิจและสังคมปัจจุบัน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ข้อเสนอแนะอื่นๆ ในการลดรายจ่ายและการปรับตัวในสภาพเศรษฐกิจและสังคมปัจจุบัน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0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62991" y="770485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Interview Form)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เป็นชุดของคำถามที่ใช้ถามและจดบันทึกคำตอบของการสัมภาษณ์ โดยผู้สัมภาษณ์จะเป็น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บันทึกคำตอบ นักวิจัยจะใช้แบบสัมภาษณ์เป็นเครื่องมือรวบรวมข้อมูลของการวิจัย โดยอาจสัมภาษณ์เป็นรายบุคคลหรือเป็นกลุ่ม ซึ่งอาจจะใช้เวลาในการสัมภาษณ์มากน้อยแตกต่างกันไป ขึ้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อยู่กับประเภทของการสัมภาษณ์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870135-9C50-40F9-9231-17E6A204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34" y="2727057"/>
            <a:ext cx="3170375" cy="21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ประเภทของการสัมภาษณ์ นักวิจัยจะใช้เครื่องมือคือแบบสัมภาษณ์ที่แบ่งออกได้ดังนี้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 แบบสัมภาษณ์มีโครงสร้าง (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แบบสัมภาษณ์ที่มีการเตรียมคำถามไว้ล่วงหน้า มีลำดับขั้นตอนและเรื่องราวที่จะสัมภาษณ์ครบถ้วน ผู้สัมภาษณ์จะเป็นผู้ถามโดยผู้ถูกถามเป็นผู้ให้คำตอบ ส่วนแบบสอบถามผู้ตอบจะเป็นผู้ถามและตอบเอ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แบบสัมภาษณ์กึ่งโครงสร้าง (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Semi–structured Interview) 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แบบสัมภาษณ์ที่มีทั้งส่วนที่ตั้งคำถามไว้แล้ว และส่วนที่ไม่ได้ตั้งคำถามไว้ ซึ่งนักวิจัยมีอิสระในการถามอย่างเจาะลึกเพื่อค้นหาคำตอบตามต้องการได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แบบสัมภาษณ์ไม่มีโครงสร้าง (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Unstructured Interview) 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แบบสัมภาษณ์ที่มีลักษณะของคำถามเป็นคำถามปลายเปิด ซึ่งต่างจากทั้ง 2 แบบที่กล่าวข้างต้น แบบสัมภาษณ์ไม่มีโครงสร้างเหมาะสำหรับการวิจัยทางชาติพันธุ์วรรณนา และประวัติศาสตร์ ซึ่งมีการสัมภาษณ์แบบเจาะลึก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1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30624" y="1017920"/>
            <a:ext cx="4211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ตัวอย่างแบบสัมภาษณ์แบบมีโครงสร้างงานวิจัยเรื่อง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การยกระดับทักษะแรงงานกึ่งมีฝีมือและมีฝีมือระดับกลางจากผู้ที่มิได้ผ่านการศึกษาจากอาชีวศึกษาโดยองค์กรธุรกิจที่ดำเนินธุรกิจตามปรัชญาของเศรษฐกิจพอเพียง”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(สุภาวดี ขุนทองจันทร์, 2557, น. 134 –139) ที่ได้เข้าศึกษาในองค์กรธุรกิจที่ดำเนินงานตามปรัชญาของเศรษฐกิจพอเพียง โดยใช้แบบสัมภาษณ์มีโครงสร้างดังนี้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3F394E-3552-47DB-BEAC-3E75630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17920"/>
            <a:ext cx="4450919" cy="32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6AD3D7-FB2C-4BCA-ADA5-5A637E3D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" y="761052"/>
            <a:ext cx="2846672" cy="4099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19E7C-FE21-4C7F-B089-AFCF3E87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38" y="773256"/>
            <a:ext cx="3129574" cy="4099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D3C531-17A3-4972-A056-23254EB48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718" y="755509"/>
            <a:ext cx="3045822" cy="41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1021338"/>
            <a:ext cx="8747489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Observation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Form)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วัดพฤติกรรมของบุคคล โดยอาศัยกระบวนการรับรู้ของผู้ถูกสังเกตเป็นหลักพฤติกรรมที่เห็นและสังเกตได้ชัดเจน ได้แก่ การพูด การซักถาม การฝึกปฏิบัติ และลักษณะท่าทางส่วนพฤติกรรมที่สังเกตได้ยาก ได้แก่ ความรู้สึก ความคิดเห็น และความซาบซึ้ง เป็นต้น ประเภทของการสังเกตแบ่งออกได้เป็น 2 ประเภทคือ </a:t>
            </a:r>
          </a:p>
          <a:p>
            <a:pPr marL="1431925" indent="-533400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การสังเกตการณ์แบบมีส่วนร่วม </a:t>
            </a:r>
          </a:p>
          <a:p>
            <a:pPr marL="1431925" indent="-533400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การสังเกตการณ์แบบไม่มีส่วนร่วม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01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34669" y="1061255"/>
            <a:ext cx="8674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ข้อมูลที่จำแนกตามระยะเวลาที่จัดเก็บแบ่งออกเป็น 2 ประเภท ได้แก่ ข้อมูลอนุกรมเวลา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และข้อมูลภาคตัดขวาง ซึ่งมีรายละเอียดดังนี้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ADBB0C-7951-4DE2-896C-35BAAFBE79C6}"/>
              </a:ext>
            </a:extLst>
          </p:cNvPr>
          <p:cNvSpPr txBox="1"/>
          <p:nvPr/>
        </p:nvSpPr>
        <p:spPr>
          <a:xfrm>
            <a:off x="234669" y="1980722"/>
            <a:ext cx="85856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ข้อมูลอนุกรมเวลา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ข้อมูลที่เก็บรวบรวมเป็นระยะเวลานานติดต่อกัน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รายจ่ายตลอดปี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2565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ของบริษัท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ยอดจำหน่ายผลิตภัณฑ์ทำความสะอาดบ้านตลอดปี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2563 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ปริมาณ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ชิ้นงานที่ผลิตตลอดปี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. 2558 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ของบริษัทเป็นต้น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ข้อมูลภาคตัดขวาง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เป็นข้อมูลที่รวบรวมในช่วงเวลาใดเวลาหนึ่ง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ยอดขายผลิตภัณฑ์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เครื่องสำอางไตรมาสที่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. 2556 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จำนวนนักศึกษามหาวิทยาลัยราช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ภัฏ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สวน</a:t>
            </a:r>
            <a:r>
              <a:rPr lang="th-TH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สุนัน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ภาคการศึกษาที่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ปีการศึกษา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2566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39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843247"/>
            <a:ext cx="8747489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2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แบบสังเกตการณ์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แบบมีส่วนร่วม (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Participant </a:t>
            </a:r>
            <a:r>
              <a:rPr lang="en-US" sz="22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Observation Form)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วิธีนี้ผู้สังเกตจะต้องเข้าไปมีส่วนร่วมกับกลุ่มตัวอย่างซึ่งเป็นผู้ถูกสังเกต วิธีการนี้เน้นในงานวิจัยเชิงคุณภาพที่ต้องการอธิบายปรากฏการณ์ในเชิงพฤติกรรม วิถีชีวิต ความเชื่อ ความรู้ ความเข้าใจ ทัศนคติ และค่านิยม ซึ่งนักวิจัยต้องใช้เวลาในการสังเกตเป็นระยะเวลานาน เพื่อให้ได้ข้อมูลที่ชัดเจนและสามารถอภิปรายผลได้ถูกต้อง เครื่องมือที่จะช่วยให้การสังเกตแบบมีส่วนร่วมได้ครอบคลุมประเด็นของสิ่งที่ต้องการสังเกตและศึกษาคือ การทำแบบสังเกตแบบมีโครงสร้าง โดยกำหนดเป็นโครงสร้างหรือเรื่องที่เกี่ยวข้องกับพฤติกรรมที่ต้องการสังเกต</a:t>
            </a:r>
          </a:p>
          <a:p>
            <a:pPr algn="thaiDist">
              <a:spcAft>
                <a:spcPts val="500"/>
              </a:spcAft>
            </a:pPr>
            <a:r>
              <a:rPr lang="en-US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2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แบบสังเกตการณ์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แบบไม่มีส่วนร่วม (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Non–Participant </a:t>
            </a:r>
            <a:r>
              <a:rPr lang="en-US" sz="22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Observation Form)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วิธีนี้ ผู้สังเกตจะไม่ได้เข้าไปมีส่วนร่วมกับกลุ่มตัวอย่าง เพียงแต่คอยเฝ้าดูพฤติกรรมอยู่ห่างๆของกลุ่มตัวอย่าง เครื่องมือที่จะช่วยให้การสังเกตแบบไม่มีส่วนร่วมได้ครอบคลุมประเด็นของสิ่งที่ต้องการสังเกตและศึกษา คือการทำแบบสังเกตแบบมีโครงสร้างโดยกำหนดเป็นโครงสร้างหรือเรื่องที่เกี่ยวข้องกับพฤติกรรมที่ต้องการสังเกตแบบเดียวกับการสังเกตแบบมีส่วนร่วม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76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46D8FF-007B-4C00-8C1F-AC1538CE32D0}"/>
              </a:ext>
            </a:extLst>
          </p:cNvPr>
          <p:cNvSpPr txBox="1"/>
          <p:nvPr/>
        </p:nvSpPr>
        <p:spPr>
          <a:xfrm>
            <a:off x="278618" y="986700"/>
            <a:ext cx="32732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แบบสังเกตการณ์จากงานวิจัยเรื่อง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0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การยกระดับทักษะแรงงานกึ่งมีฝีมือและมีฝีมือระดับกลางจากผู้ที่มิได้ผ่านการศึกษาจากอาชีวศึกษาโดยองค์กรธุรกิจที่ดำเนินธุรกิจตามปรัชญาของเศรษฐกิจพอเพียง” 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ขุนทองจันทร์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, 2557, น. 140) ที่ได้เข้าศึกษาในองค์กรธุรกิจที่ดำเนินงานตามปรัชญาของเศรษฐกิจพอเพียง 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93A5BC-17B8-466B-81AF-DC8F1FA2DDAF}"/>
              </a:ext>
            </a:extLst>
          </p:cNvPr>
          <p:cNvGrpSpPr/>
          <p:nvPr/>
        </p:nvGrpSpPr>
        <p:grpSpPr>
          <a:xfrm>
            <a:off x="3758267" y="885088"/>
            <a:ext cx="5193485" cy="3860988"/>
            <a:chOff x="3758267" y="1143081"/>
            <a:chExt cx="5193485" cy="3860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B26954D-3BAA-47F0-862C-5063342E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8727" y="2460894"/>
              <a:ext cx="5153025" cy="25431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1125419-E752-4E2D-871B-9216954C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8267" y="1143081"/>
              <a:ext cx="5172075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6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198255" y="997062"/>
            <a:ext cx="8747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Test)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เป็นชุดของคำถาม ที่ใช้วัดความรู้ความสามารถของผู้เรียนหรือผู้ตอบแบบทดสอบโดยแบบทดสอบมีหลายแบบ ผลของการวัดจะออกมาเป็นคะแนน แนวทางการสร้างแบบทดสอบแบ่งออกเป็น 2 ประเภทคือ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แบบทดสอบแบบปรนัย (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Objective Test) 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และแบบทดสอบแบบอัตนัย(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Subjective Test) 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แบบปรนัยเป็นลักษณะการเลือกตอบในข้อที่คิดว่าถูก ส่วนแบบทดสอบแบบอัตนัยเป็นการเขียนตอบแสดงความคิดเห็นของผู้ตอบ ซึ่งแบบทดสอบทั้ง 2 แบบนักศึกษาจะคุ้นเคยดีที่สุด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2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319635" y="882560"/>
            <a:ext cx="8747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ลักษณะของคำถามที่ดี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ลักษณะของคำถามที่ดีจะทำให้เกิดความชัดเจนในการตอบของผู้ตอบคำถาม ซึ่งหากคำตอบสะท้อนข้อมูลจากความเข้าใจของผู้ตอบ ย่อมทำให้เกิดความกระจ่างในเรื่องที่ต้องการศึกษา ดังนั้น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ลักษณะของคำถามที่ดี ควรมีลักษณะดังต่อไปนี้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ใช้ข้อความกระชับและชัดเจน 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คำถาม 1 ข้อควรมี 1 ประเด็น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ใช้ภาษาที่เข้าใจง่ายไม่ต้องแปลความ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หลีกเลี่ยงการถามที่เป็นปฏิเสธซ้อนปฏิเสธ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เรียงลำดับคำถามตามวัตถุประสงค์ และเรียงข้อคำถามจากง่ายไปหายากของแต่ละวัตถุประสงค์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38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2" y="1661020"/>
            <a:ext cx="5279326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สุบิน ยุระรัช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(2559)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การเขียนรายงานการวิจัยทางสังคมศาสตร์และมนุศย</a:t>
            </a:r>
            <a:r>
              <a:rPr lang="th-TH" sz="1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ศาสตร์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7CFE1-54AB-46A0-BFCD-DBABE35324B4}"/>
              </a:ext>
            </a:extLst>
          </p:cNvPr>
          <p:cNvSpPr txBox="1"/>
          <p:nvPr/>
        </p:nvSpPr>
        <p:spPr>
          <a:xfrm>
            <a:off x="234667" y="886287"/>
            <a:ext cx="8674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้อมูลจำแนกตามวิธีการเก็บรวบรวมมีแหล่งข้อมูลที่สำคัญ ได้แก่ บุคคล เช่น ผู้ให้สัมภาษณ์ผู้กรอกแบบสอบถาม บุคคลที่ถูกสังเกต เอกสารทุกประเภท และข้อมูลสถิติจากหน่วยงาน รวมไปถึงภาพถ่าย แผนที่ แผนภูมิ หรือแม้แต่วัตถุ สิ่งของ ก็ถือเป็นแหล่งข้อมูลได้ทั้งสิ้น โดยทั่วไปสามารถจัดประเภทข้อมูลตามแหล่งที่มาได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 2 ประเภท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ADBB0C-7951-4DE2-896C-35BAAFBE79C6}"/>
              </a:ext>
            </a:extLst>
          </p:cNvPr>
          <p:cNvSpPr txBox="1"/>
          <p:nvPr/>
        </p:nvSpPr>
        <p:spPr>
          <a:xfrm>
            <a:off x="279174" y="2571750"/>
            <a:ext cx="8674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1. ข้อมูลปฐมภูมิ (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Primary Data) 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ข้อมูลที่นักวิจัยเก็บขึ้นมาใหม่ เพื่อตอบสนองวัตถุประสงค์การวิจัยในเรื่องนั้นๆ 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ฉพาะการเลือกใช้ข้อมูลแบบปฐมภูมิ นักวิจัยจะสามารถเลือกเก็บข้อมูลได้ตรงตามความต้องการและสอดคล้องกับวัตถุประสงค์ ตลอดจนเทคนิคการวิเคราะห์แต่มีข้อเสียตรงที่สิ้นเปลืองเวลา ค่าใช้จ่าย และอาจมีคุณภาพไม่ดีพอ หากเกิดความผิดพลาดในการเก็บข้อมูลภาคสนา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22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ADBB0C-7951-4DE2-896C-35BAAFBE79C6}"/>
              </a:ext>
            </a:extLst>
          </p:cNvPr>
          <p:cNvSpPr txBox="1"/>
          <p:nvPr/>
        </p:nvSpPr>
        <p:spPr>
          <a:xfrm>
            <a:off x="295358" y="1171828"/>
            <a:ext cx="86746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2. ข้อมูลทุติยภูมิ (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Secondary Data) 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ข้อมูลต่างๆ ที่มีผู้เก็บหรือรวบรวมไว้ก่อนแล้ว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เพียงแต่นักวิจัยนำข้อมูลเหล่านั้นมาศึกษาใหม่ 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เช่น ข้อมูลสำมะโนประชากร สถิติจากหน่วยงานและเอกสารทุกประเภท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 ช่วยให้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นักวิจัยประหยัดค่าใช้จ่าย 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ต้องเสียเวลากับการเก็บข้อมูลใหม่และสามารถศึกษาย้อนหลังได้ ทำให้ทราบถึงการเปลี่ยนแปลงและแนวโน้มการเปลี่ยนแปลงของปรากฏการณ์ที่ศึกษา แต่จะมี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ข้อจำกัดในเรื่องความครบถ้วนสมบูรณ์ 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เนื่องจากบางครั้งข้อมูลที่มีอยู่แล้วไม่ตรงตามวัตถุประสงค์ของเรื่องที่นักวิจัยศึกษา และ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ปัญหาเรื่องความน่าเชื่อถือ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ข้อมูลก่อนจะนำไปใช้จึงต้องมีการปรับปรุงแก้ไขข้อมูล และเก็บข้อมูลเพิ่มเติมจากแหล่งอื่นในบางส่วนที่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ไม่สมบูรณ์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ADBB0C-7951-4DE2-896C-35BAAFBE79C6}"/>
              </a:ext>
            </a:extLst>
          </p:cNvPr>
          <p:cNvSpPr txBox="1"/>
          <p:nvPr/>
        </p:nvSpPr>
        <p:spPr>
          <a:xfrm>
            <a:off x="295358" y="1171828"/>
            <a:ext cx="8674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ทั้ง 2 แหล่ง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ข้อมูลปฐมภูมิ (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Primary Data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 ข้อมูลทุติยภูมิ (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Secondary Data)) 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จะช่วยให้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เกิดการตีความและสามารถสนับสนุนซึ่งกันและกันได้ 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บางครั้งข้อมูลทั้ง2 แหล่งอาจเกิดความสอดคล้องของข้อมูล และอาจเกิดความไม่สอดคล้องของข้อมูลก็เป็นไปได้แต่ถ้าหากเกิดความไม่สอดคล้องของข้อมูล นักวิจัยจะได้พิจารณาเหตุและปัจจัยที่เกิดขึ้นได้ว่าสอดคล้องเพราะอะไร ข้อมูลไม่สอดคล้องเพราะอะไร หรือมีมิติอะไรที่เกิดขึ้นใหม่ๆ บ้าง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การตีความหมาย</a:t>
            </a:r>
            <a:r>
              <a:rPr lang="en-US" sz="24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27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11422</TotalTime>
  <Words>1554</Words>
  <Application>Microsoft Office PowerPoint</Application>
  <PresentationFormat>On-screen Show (16:9)</PresentationFormat>
  <Paragraphs>343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Angsana New</vt:lpstr>
      <vt:lpstr>Libre Franklin</vt:lpstr>
      <vt:lpstr>TH Niramit AS</vt:lpstr>
      <vt:lpstr>Be Vietnam ExtraBold</vt:lpstr>
      <vt:lpstr>Libre Franklin Thin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เอกสารอ้างอิง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cls1208</cp:lastModifiedBy>
  <cp:revision>178</cp:revision>
  <dcterms:modified xsi:type="dcterms:W3CDTF">2023-12-24T05:34:38Z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