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31"/>
  </p:notesMasterIdLst>
  <p:sldIdLst>
    <p:sldId id="466" r:id="rId2"/>
    <p:sldId id="438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461" r:id="rId25"/>
    <p:sldId id="462" r:id="rId26"/>
    <p:sldId id="463" r:id="rId27"/>
    <p:sldId id="464" r:id="rId28"/>
    <p:sldId id="465" r:id="rId29"/>
    <p:sldId id="400" r:id="rId30"/>
  </p:sldIdLst>
  <p:sldSz cx="9144000" cy="5143500" type="screen16x9"/>
  <p:notesSz cx="6858000" cy="9144000"/>
  <p:embeddedFontLst>
    <p:embeddedFont>
      <p:font typeface="Angsana New" panose="02020603050405020304" pitchFamily="18" charset="-34"/>
      <p:regular r:id="rId32"/>
      <p:bold r:id="rId33"/>
      <p:italic r:id="rId34"/>
      <p:boldItalic r:id="rId35"/>
    </p:embeddedFont>
    <p:embeddedFont>
      <p:font typeface="Libre Franklin" panose="020B0604020202020204" charset="0"/>
      <p:regular r:id="rId36"/>
      <p:bold r:id="rId37"/>
      <p:italic r:id="rId38"/>
      <p:boldItalic r:id="rId39"/>
    </p:embeddedFont>
    <p:embeddedFont>
      <p:font typeface="Libre Franklin Thin" panose="020B0604020202020204" charset="0"/>
      <p:regular r:id="rId40"/>
      <p:bold r:id="rId41"/>
      <p:italic r:id="rId42"/>
      <p:boldItalic r:id="rId43"/>
    </p:embeddedFont>
    <p:embeddedFont>
      <p:font typeface="TH Niramit AS" panose="02000506000000020004" pitchFamily="2" charset="-34"/>
      <p:regular r:id="rId44"/>
      <p:bold r:id="rId45"/>
      <p:italic r:id="rId46"/>
      <p:boldItalic r:id="rId47"/>
    </p:embeddedFont>
    <p:embeddedFont>
      <p:font typeface="Be Vietnam ExtraBold" panose="020B0604020202020204" charset="0"/>
      <p:bold r:id="rId48"/>
      <p:boldItalic r:id="rId49"/>
    </p:embeddedFont>
  </p:embeddedFontLst>
  <p:custDataLst>
    <p:tags r:id="rId5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A53A06-848D-40AE-A1F2-D4803D39825F}">
  <a:tblStyle styleId="{B2A53A06-848D-40AE-A1F2-D4803D3982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89558" autoAdjust="0"/>
  </p:normalViewPr>
  <p:slideViewPr>
    <p:cSldViewPr snapToGrid="0">
      <p:cViewPr>
        <p:scale>
          <a:sx n="91" d="100"/>
          <a:sy n="91" d="100"/>
        </p:scale>
        <p:origin x="-564" y="-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7510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a0f900027_1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a0f900027_1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8" name="Google Shape;6028;g93c112800f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9" name="Google Shape;6029;g93c112800f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568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8d83cf88e8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8d83cf88e8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62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9a0f900027_1_1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9a0f900027_1_1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th-TH" sz="11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ดังนั้นเมื่อนักวิจัยได้ทําการศึกษา ทบทวนในทฤษฎีต่างๆ จึงอาจมองเห็นช่องว่างในทฤษฎี แล้ว เชื่อมโยงกับปัญหาที่เกิดขึ้น แล้วนําทฤษฎีมาเป็นฐานสนับสนุนในปรากฏการณ์ที่เกิดขึ้นในงานวิจัย ของตนเอง ตัวอย่างงานวิจัยเรื่องความสัมพันธ์ระหว่างการเรียนรู้องค์กรกับประสิทธิภาพการบริหาร งานขององค์กรธุรกิจขนาดเล็ก นักวิจัยอ่านแนวคิดการบริหารงานอย่างสมดุลแล้วพบว่า มิติในการ บริหารด้านการเงินก็เป็นปัญหาในองค์กรธุรกิจ มิติทางด้านการเรียนรู้ของบุคลากรก็เป็นปัญหาใน การบริหารงาน นักวิจัยจึงได้นําแนวคิดเกี่ยวกับการบริหารอย่างสมดุลมาใช้เป็นประเด็นปัญหาการ วิจัยในการงานวิจัยดังกล่าว (สุภาวดี ขุนทองจันทร์, 2552, น. 4)</a:t>
            </a:r>
            <a:endParaRPr lang="th-TH" sz="11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97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th-TH" sz="11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ดังนั้นเมื่อนักวิจัยได้ทําการศึกษา ทบทวนในทฤษฎีต่างๆ จึงอาจมองเห็นช่องว่างในทฤษฎี แล้ว เชื่อมโยงกับปัญหาที่เกิดขึ้น แล้วนําทฤษฎีมาเป็นฐานสนับสนุนในปรากฏการณ์ที่เกิดขึ้นในงานวิจัย ของตนเอง ตัวอย่างงานวิจัยเรื่องความสัมพันธ์ระหว่างการเรียนรู้องค์กรกับประสิทธิภาพการบริหาร งานขององค์กรธุรกิจขนาดเล็ก นักวิจัยอ่านแนวคิดการบริหารงานอย่างสมดุลแล้วพบว่า มิติในการ บริหารด้านการเงินก็เป็นปัญหาในองค์กรธุรกิจ มิติทางด้านการเรียนรู้ของบุคลากรก็เป็นปัญหาใน การบริหารงาน นักวิจัยจึงได้นําแนวคิดเกี่ยวกับการบริหารอย่างสมดุลมาใช้เป็นประเด็นปัญหาการ วิจัยในการงานวิจัยดังกล่าว (สุภาวดี ขุนทองจันทร์, 2552, น. 4)</a:t>
            </a:r>
            <a:endParaRPr lang="th-TH" sz="11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13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th-TH" sz="11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ดังนั้นเมื่อนักวิจัยได้ทําการศึกษา ทบทวนในทฤษฎีต่างๆ จึงอาจมองเห็นช่องว่างในทฤษฎี แล้ว เชื่อมโยงกับปัญหาที่เกิดขึ้น แล้วนําทฤษฎีมาเป็นฐานสนับสนุนในปรากฏการณ์ที่เกิดขึ้นในงานวิจัย ของตนเอง ตัวอย่างงานวิจัยเรื่องความสัมพันธ์ระหว่างการเรียนรู้องค์กรกับประสิทธิภาพการบริหาร งานขององค์กรธุรกิจขนาดเล็ก นักวิจัยอ่านแนวคิดการบริหารงานอย่างสมดุลแล้วพบว่า มิติในการ บริหารด้านการเงินก็เป็นปัญหาในองค์กรธุรกิจ มิติทางด้านการเรียนรู้ของบุคลากรก็เป็นปัญหาใน การบริหารงาน นักวิจัยจึงได้นําแนวคิดเกี่ยวกับการบริหารอย่างสมดุลมาใช้เป็นประเด็นปัญหาการ วิจัยในการงานวิจัยดังกล่าว (สุภาวดี ขุนทองจันทร์, 2552, น. 4)</a:t>
            </a:r>
            <a:endParaRPr lang="th-TH" sz="11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2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th-TH" sz="11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ดังนั้นเมื่อนักวิจัยได้ทําการศึกษา ทบทวนในทฤษฎีต่างๆ จึงอาจมองเห็นช่องว่างในทฤษฎี แล้ว เชื่อมโยงกับปัญหาที่เกิดขึ้น แล้วนําทฤษฎีมาเป็นฐานสนับสนุนในปรากฏการณ์ที่เกิดขึ้นในงานวิจัย ของตนเอง ตัวอย่างงานวิจัยเรื่องความสัมพันธ์ระหว่างการเรียนรู้องค์กรกับประสิทธิภาพการบริหาร งานขององค์กรธุรกิจขนาดเล็ก นักวิจัยอ่านแนวคิดการบริหารงานอย่างสมดุลแล้วพบว่า มิติในการ บริหารด้านการเงินก็เป็นปัญหาในองค์กรธุรกิจ มิติทางด้านการเรียนรู้ของบุคลากรก็เป็นปัญหาใน การบริหารงาน นักวิจัยจึงได้นําแนวคิดเกี่ยวกับการบริหารอย่างสมดุลมาใช้เป็นประเด็นปัญหาการ วิจัยในการงานวิจัยดังกล่าว (สุภาวดี ขุนทองจันทร์, 2552, น. 4)</a:t>
            </a:r>
            <a:endParaRPr lang="th-TH" sz="11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85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3032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302= https://ph01.tci-thaijo.org/index.php/jait/article/view/243183/165869</a:t>
            </a:r>
          </a:p>
          <a:p>
            <a:r>
              <a:rPr lang="en-US" dirty="0"/>
              <a:t>301 = https://classroom.google.com/u/0/g/tg/MzcwMDQyMzAwMDA2/MzcwNDE4NTUzNDQ2#u=MTE4NjE1Njg0Mjc5&amp;t=f</a:t>
            </a:r>
          </a:p>
          <a:p>
            <a:r>
              <a:rPr lang="en-US" dirty="0"/>
              <a:t>https://classroom.google.com/u/0/g/tg/MzcwMDQyMzAwMDA2/MzcwNDE4NTUzNDQ2#u=MTE4NjE3ODg5MDEz&amp;t=f</a:t>
            </a:r>
          </a:p>
        </p:txBody>
      </p:sp>
    </p:spTree>
    <p:extLst>
      <p:ext uri="{BB962C8B-B14F-4D97-AF65-F5344CB8AC3E}">
        <p14:creationId xmlns:p14="http://schemas.microsoft.com/office/powerpoint/2010/main" val="807787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2334300" y="-8250"/>
            <a:ext cx="6809700" cy="3897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6953400" y="3889650"/>
            <a:ext cx="2190600" cy="1254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2000" y="1357200"/>
            <a:ext cx="77847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38898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16200" y="1973475"/>
            <a:ext cx="3264000" cy="19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7_1_1_1_1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 rot="10800000" flipH="1">
            <a:off x="0" y="0"/>
            <a:ext cx="39564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/>
          <p:nvPr/>
        </p:nvSpPr>
        <p:spPr>
          <a:xfrm rot="-5400000">
            <a:off x="7422000" y="34230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/>
          <p:nvPr/>
        </p:nvSpPr>
        <p:spPr>
          <a:xfrm rot="5400000">
            <a:off x="288601" y="2755547"/>
            <a:ext cx="862800" cy="360000"/>
          </a:xfrm>
          <a:prstGeom prst="triangle">
            <a:avLst>
              <a:gd name="adj" fmla="val 6348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9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/>
          <p:nvPr/>
        </p:nvSpPr>
        <p:spPr>
          <a:xfrm rot="-5400545">
            <a:off x="-414952" y="1101875"/>
            <a:ext cx="15125400" cy="43926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 rot="5400501" flipH="1">
            <a:off x="-2566725" y="1315675"/>
            <a:ext cx="8231700" cy="3098100"/>
          </a:xfrm>
          <a:prstGeom prst="triangle">
            <a:avLst>
              <a:gd name="adj" fmla="val 3337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 flipH="1">
            <a:off x="1529425" y="1821047"/>
            <a:ext cx="568200" cy="3039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 rot="1735613" flipH="1">
            <a:off x="2922573" y="374063"/>
            <a:ext cx="862737" cy="359862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 flipH="1">
            <a:off x="6486290" y="455813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 rot="-2872435" flipH="1">
            <a:off x="6482459" y="4144893"/>
            <a:ext cx="579637" cy="241921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 rot="10423910" flipH="1">
            <a:off x="4282111" y="3798039"/>
            <a:ext cx="579766" cy="242044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 rot="9168373">
            <a:off x="8331016" y="3196130"/>
            <a:ext cx="489058" cy="204076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/>
          <p:nvPr/>
        </p:nvSpPr>
        <p:spPr>
          <a:xfrm rot="10800000" flipH="1">
            <a:off x="1418050" y="4633849"/>
            <a:ext cx="321600" cy="171900"/>
          </a:xfrm>
          <a:prstGeom prst="triangle">
            <a:avLst>
              <a:gd name="adj" fmla="val 440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264900" y="17305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1"/>
          </p:nvPr>
        </p:nvSpPr>
        <p:spPr>
          <a:xfrm>
            <a:off x="616200" y="331087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2"/>
          </p:nvPr>
        </p:nvSpPr>
        <p:spPr>
          <a:xfrm>
            <a:off x="3264900" y="2349588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ubTitle" idx="3"/>
          </p:nvPr>
        </p:nvSpPr>
        <p:spPr>
          <a:xfrm>
            <a:off x="6257690" y="143332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4"/>
          </p:nvPr>
        </p:nvSpPr>
        <p:spPr>
          <a:xfrm>
            <a:off x="6257700" y="81582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5"/>
          </p:nvPr>
        </p:nvSpPr>
        <p:spPr>
          <a:xfrm>
            <a:off x="616200" y="26957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/>
          <p:nvPr/>
        </p:nvSpPr>
        <p:spPr>
          <a:xfrm rot="-10799546" flipH="1">
            <a:off x="-2" y="300"/>
            <a:ext cx="4545900" cy="1131600"/>
          </a:xfrm>
          <a:prstGeom prst="triangle">
            <a:avLst>
              <a:gd name="adj" fmla="val 2944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4572000" y="1544250"/>
            <a:ext cx="37617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2"/>
          </p:nvPr>
        </p:nvSpPr>
        <p:spPr>
          <a:xfrm>
            <a:off x="540000" y="1544250"/>
            <a:ext cx="40320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34"/>
          <p:cNvSpPr/>
          <p:nvPr/>
        </p:nvSpPr>
        <p:spPr>
          <a:xfrm rot="-5400000">
            <a:off x="7422000" y="34215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flipH="1">
            <a:off x="5530834" y="4155000"/>
            <a:ext cx="1726800" cy="9885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/>
          <p:nvPr/>
        </p:nvSpPr>
        <p:spPr>
          <a:xfrm rot="-5400000" flipH="1">
            <a:off x="2403450" y="1832850"/>
            <a:ext cx="8573400" cy="4907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5374475" y="720000"/>
            <a:ext cx="3153300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2" hasCustomPrompt="1"/>
          </p:nvPr>
        </p:nvSpPr>
        <p:spPr>
          <a:xfrm>
            <a:off x="6907825" y="3795175"/>
            <a:ext cx="1653900" cy="9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7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720000" y="3960725"/>
            <a:ext cx="2991900" cy="6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722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>
            <a:off x="4362600" y="-8325"/>
            <a:ext cx="4781400" cy="2736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3933000"/>
            <a:ext cx="2115000" cy="1210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543480" y="1998800"/>
            <a:ext cx="18666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1543467" y="2959350"/>
            <a:ext cx="24393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694620" y="1998800"/>
            <a:ext cx="18666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5694633" y="2959350"/>
            <a:ext cx="24393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73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0" y="-75"/>
            <a:ext cx="6420300" cy="3675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6420400" y="0"/>
            <a:ext cx="2732700" cy="1564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16200" y="3913200"/>
            <a:ext cx="21222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90600" y="491400"/>
            <a:ext cx="3666900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649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540000" y="1544250"/>
            <a:ext cx="8100000" cy="28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65" r:id="rId3"/>
    <p:sldLayoutId id="2147483670" r:id="rId4"/>
    <p:sldLayoutId id="2147483680" r:id="rId5"/>
    <p:sldLayoutId id="2147483705" r:id="rId6"/>
    <p:sldLayoutId id="2147483706" r:id="rId7"/>
    <p:sldLayoutId id="214748370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>
            <a:spLocks noGrp="1"/>
          </p:cNvSpPr>
          <p:nvPr>
            <p:ph type="ctrTitle"/>
          </p:nvPr>
        </p:nvSpPr>
        <p:spPr>
          <a:xfrm>
            <a:off x="679495" y="414913"/>
            <a:ext cx="8091203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การวิจัยเชิงธุรกิจ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  <a:r>
              <a:rPr lang="en-US" sz="40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en-US" sz="40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Business Research</a:t>
            </a:r>
            <a:br>
              <a:rPr lang="en-US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on Logistics and Supply Chain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sz="7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6198" y="3913200"/>
            <a:ext cx="6315093" cy="649200"/>
          </a:xfrm>
        </p:spPr>
        <p:txBody>
          <a:bodyPr/>
          <a:lstStyle/>
          <a:p>
            <a:r>
              <a:rPr lang="en-US" sz="2800" dirty="0" smtClean="0"/>
              <a:t>Week 1</a:t>
            </a:r>
            <a:r>
              <a:rPr lang="en-US" sz="2800" dirty="0"/>
              <a:t>: </a:t>
            </a:r>
            <a:r>
              <a:rPr lang="en-US" sz="2800" dirty="0" smtClean="0"/>
              <a:t>Afternoon Section (Part 2)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8677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61"/>
          <p:cNvSpPr txBox="1">
            <a:spLocks noGrp="1"/>
          </p:cNvSpPr>
          <p:nvPr>
            <p:ph type="title"/>
          </p:nvPr>
        </p:nvSpPr>
        <p:spPr>
          <a:xfrm>
            <a:off x="4576423" y="1396711"/>
            <a:ext cx="4644558" cy="1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การกำหนดปัญหา</a:t>
            </a:r>
            <a:br>
              <a:rPr lang="th-TH" sz="54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5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ในการวิจัยทางธุรกิจ</a:t>
            </a: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2186" name="Google Shape;2186;p61"/>
          <p:cNvGrpSpPr/>
          <p:nvPr/>
        </p:nvGrpSpPr>
        <p:grpSpPr>
          <a:xfrm>
            <a:off x="720009" y="950857"/>
            <a:ext cx="2991737" cy="2915200"/>
            <a:chOff x="1532925" y="519425"/>
            <a:chExt cx="4318950" cy="4374550"/>
          </a:xfrm>
        </p:grpSpPr>
        <p:sp>
          <p:nvSpPr>
            <p:cNvPr id="2187" name="Google Shape;2187;p61"/>
            <p:cNvSpPr/>
            <p:nvPr/>
          </p:nvSpPr>
          <p:spPr>
            <a:xfrm>
              <a:off x="4106425" y="4294350"/>
              <a:ext cx="1037450" cy="599625"/>
            </a:xfrm>
            <a:custGeom>
              <a:avLst/>
              <a:gdLst/>
              <a:ahLst/>
              <a:cxnLst/>
              <a:rect l="l" t="t" r="r" b="b"/>
              <a:pathLst>
                <a:path w="41498" h="23985" extrusionOk="0">
                  <a:moveTo>
                    <a:pt x="20749" y="0"/>
                  </a:moveTo>
                  <a:cubicBezTo>
                    <a:pt x="9274" y="0"/>
                    <a:pt x="1" y="5371"/>
                    <a:pt x="1" y="11976"/>
                  </a:cubicBezTo>
                  <a:cubicBezTo>
                    <a:pt x="1" y="18614"/>
                    <a:pt x="9274" y="23984"/>
                    <a:pt x="20749" y="23984"/>
                  </a:cubicBezTo>
                  <a:cubicBezTo>
                    <a:pt x="32224" y="23984"/>
                    <a:pt x="41497" y="18614"/>
                    <a:pt x="41497" y="11976"/>
                  </a:cubicBezTo>
                  <a:cubicBezTo>
                    <a:pt x="41497" y="5371"/>
                    <a:pt x="32224" y="0"/>
                    <a:pt x="2074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1"/>
            <p:cNvSpPr/>
            <p:nvPr/>
          </p:nvSpPr>
          <p:spPr>
            <a:xfrm>
              <a:off x="2182575" y="3091400"/>
              <a:ext cx="2678600" cy="1546975"/>
            </a:xfrm>
            <a:custGeom>
              <a:avLst/>
              <a:gdLst/>
              <a:ahLst/>
              <a:cxnLst/>
              <a:rect l="l" t="t" r="r" b="b"/>
              <a:pathLst>
                <a:path w="107144" h="61879" extrusionOk="0">
                  <a:moveTo>
                    <a:pt x="104441" y="1"/>
                  </a:moveTo>
                  <a:cubicBezTo>
                    <a:pt x="104108" y="1"/>
                    <a:pt x="103774" y="84"/>
                    <a:pt x="103474" y="251"/>
                  </a:cubicBezTo>
                  <a:lnTo>
                    <a:pt x="534" y="59527"/>
                  </a:lnTo>
                  <a:cubicBezTo>
                    <a:pt x="0" y="59827"/>
                    <a:pt x="0" y="60627"/>
                    <a:pt x="534" y="60961"/>
                  </a:cubicBezTo>
                  <a:lnTo>
                    <a:pt x="1701" y="61628"/>
                  </a:lnTo>
                  <a:cubicBezTo>
                    <a:pt x="2001" y="61795"/>
                    <a:pt x="2335" y="61878"/>
                    <a:pt x="2669" y="61878"/>
                  </a:cubicBezTo>
                  <a:cubicBezTo>
                    <a:pt x="3002" y="61878"/>
                    <a:pt x="3336" y="61795"/>
                    <a:pt x="3636" y="61628"/>
                  </a:cubicBezTo>
                  <a:lnTo>
                    <a:pt x="106576" y="2386"/>
                  </a:lnTo>
                  <a:cubicBezTo>
                    <a:pt x="107143" y="2052"/>
                    <a:pt x="107143" y="1252"/>
                    <a:pt x="106576" y="951"/>
                  </a:cubicBezTo>
                  <a:lnTo>
                    <a:pt x="105409" y="251"/>
                  </a:lnTo>
                  <a:cubicBezTo>
                    <a:pt x="105108" y="84"/>
                    <a:pt x="104775" y="1"/>
                    <a:pt x="10444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1"/>
            <p:cNvSpPr/>
            <p:nvPr/>
          </p:nvSpPr>
          <p:spPr>
            <a:xfrm>
              <a:off x="2774650" y="874100"/>
              <a:ext cx="354450" cy="276200"/>
            </a:xfrm>
            <a:custGeom>
              <a:avLst/>
              <a:gdLst/>
              <a:ahLst/>
              <a:cxnLst/>
              <a:rect l="l" t="t" r="r" b="b"/>
              <a:pathLst>
                <a:path w="14178" h="11048" extrusionOk="0">
                  <a:moveTo>
                    <a:pt x="7133" y="0"/>
                  </a:moveTo>
                  <a:cubicBezTo>
                    <a:pt x="6739" y="0"/>
                    <a:pt x="6285" y="134"/>
                    <a:pt x="5805" y="413"/>
                  </a:cubicBezTo>
                  <a:lnTo>
                    <a:pt x="5705" y="480"/>
                  </a:lnTo>
                  <a:cubicBezTo>
                    <a:pt x="4204" y="1347"/>
                    <a:pt x="3003" y="3248"/>
                    <a:pt x="3003" y="4749"/>
                  </a:cubicBezTo>
                  <a:lnTo>
                    <a:pt x="3003" y="7284"/>
                  </a:lnTo>
                  <a:lnTo>
                    <a:pt x="1335" y="8252"/>
                  </a:lnTo>
                  <a:cubicBezTo>
                    <a:pt x="568" y="8685"/>
                    <a:pt x="101" y="9453"/>
                    <a:pt x="1" y="10287"/>
                  </a:cubicBezTo>
                  <a:cubicBezTo>
                    <a:pt x="1" y="10780"/>
                    <a:pt x="273" y="11048"/>
                    <a:pt x="664" y="11048"/>
                  </a:cubicBezTo>
                  <a:cubicBezTo>
                    <a:pt x="854" y="11048"/>
                    <a:pt x="1072" y="10985"/>
                    <a:pt x="1302" y="10854"/>
                  </a:cubicBezTo>
                  <a:lnTo>
                    <a:pt x="3536" y="9553"/>
                  </a:lnTo>
                  <a:lnTo>
                    <a:pt x="7940" y="7018"/>
                  </a:lnTo>
                  <a:lnTo>
                    <a:pt x="12910" y="4182"/>
                  </a:lnTo>
                  <a:cubicBezTo>
                    <a:pt x="13610" y="3715"/>
                    <a:pt x="14111" y="2948"/>
                    <a:pt x="14177" y="2114"/>
                  </a:cubicBezTo>
                  <a:cubicBezTo>
                    <a:pt x="14177" y="1620"/>
                    <a:pt x="13921" y="1353"/>
                    <a:pt x="13539" y="1353"/>
                  </a:cubicBezTo>
                  <a:cubicBezTo>
                    <a:pt x="13354" y="1353"/>
                    <a:pt x="13139" y="1416"/>
                    <a:pt x="12910" y="1547"/>
                  </a:cubicBezTo>
                  <a:lnTo>
                    <a:pt x="11075" y="2614"/>
                  </a:lnTo>
                  <a:lnTo>
                    <a:pt x="11075" y="1180"/>
                  </a:lnTo>
                  <a:cubicBezTo>
                    <a:pt x="11075" y="613"/>
                    <a:pt x="10751" y="293"/>
                    <a:pt x="10282" y="293"/>
                  </a:cubicBezTo>
                  <a:cubicBezTo>
                    <a:pt x="10061" y="293"/>
                    <a:pt x="9808" y="364"/>
                    <a:pt x="9541" y="513"/>
                  </a:cubicBezTo>
                  <a:lnTo>
                    <a:pt x="9474" y="546"/>
                  </a:lnTo>
                  <a:cubicBezTo>
                    <a:pt x="9074" y="780"/>
                    <a:pt x="8740" y="1113"/>
                    <a:pt x="8507" y="1480"/>
                  </a:cubicBezTo>
                  <a:cubicBezTo>
                    <a:pt x="8462" y="526"/>
                    <a:pt x="7916" y="0"/>
                    <a:pt x="713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1"/>
            <p:cNvSpPr/>
            <p:nvPr/>
          </p:nvSpPr>
          <p:spPr>
            <a:xfrm>
              <a:off x="2068325" y="874125"/>
              <a:ext cx="539575" cy="420025"/>
            </a:xfrm>
            <a:custGeom>
              <a:avLst/>
              <a:gdLst/>
              <a:ahLst/>
              <a:cxnLst/>
              <a:rect l="l" t="t" r="r" b="b"/>
              <a:pathLst>
                <a:path w="21583" h="16801" extrusionOk="0">
                  <a:moveTo>
                    <a:pt x="10883" y="0"/>
                  </a:moveTo>
                  <a:cubicBezTo>
                    <a:pt x="10279" y="0"/>
                    <a:pt x="9580" y="208"/>
                    <a:pt x="8840" y="645"/>
                  </a:cubicBezTo>
                  <a:lnTo>
                    <a:pt x="8673" y="745"/>
                  </a:lnTo>
                  <a:cubicBezTo>
                    <a:pt x="6405" y="2046"/>
                    <a:pt x="4537" y="4948"/>
                    <a:pt x="4537" y="7217"/>
                  </a:cubicBezTo>
                  <a:lnTo>
                    <a:pt x="4537" y="11086"/>
                  </a:lnTo>
                  <a:lnTo>
                    <a:pt x="2002" y="12554"/>
                  </a:lnTo>
                  <a:cubicBezTo>
                    <a:pt x="901" y="13188"/>
                    <a:pt x="0" y="14589"/>
                    <a:pt x="0" y="15656"/>
                  </a:cubicBezTo>
                  <a:cubicBezTo>
                    <a:pt x="0" y="16392"/>
                    <a:pt x="403" y="16800"/>
                    <a:pt x="999" y="16800"/>
                  </a:cubicBezTo>
                  <a:cubicBezTo>
                    <a:pt x="1294" y="16800"/>
                    <a:pt x="1637" y="16700"/>
                    <a:pt x="2002" y="16490"/>
                  </a:cubicBezTo>
                  <a:lnTo>
                    <a:pt x="5404" y="14522"/>
                  </a:lnTo>
                  <a:lnTo>
                    <a:pt x="12075" y="10686"/>
                  </a:lnTo>
                  <a:lnTo>
                    <a:pt x="19614" y="6316"/>
                  </a:lnTo>
                  <a:cubicBezTo>
                    <a:pt x="20682" y="5716"/>
                    <a:pt x="21582" y="4315"/>
                    <a:pt x="21582" y="3214"/>
                  </a:cubicBezTo>
                  <a:cubicBezTo>
                    <a:pt x="21582" y="2478"/>
                    <a:pt x="21194" y="2070"/>
                    <a:pt x="20608" y="2070"/>
                  </a:cubicBezTo>
                  <a:cubicBezTo>
                    <a:pt x="20318" y="2070"/>
                    <a:pt x="19979" y="2170"/>
                    <a:pt x="19614" y="2380"/>
                  </a:cubicBezTo>
                  <a:lnTo>
                    <a:pt x="16845" y="3981"/>
                  </a:lnTo>
                  <a:lnTo>
                    <a:pt x="16845" y="1779"/>
                  </a:lnTo>
                  <a:cubicBezTo>
                    <a:pt x="16845" y="905"/>
                    <a:pt x="16364" y="423"/>
                    <a:pt x="15663" y="423"/>
                  </a:cubicBezTo>
                  <a:cubicBezTo>
                    <a:pt x="15321" y="423"/>
                    <a:pt x="14926" y="538"/>
                    <a:pt x="14510" y="779"/>
                  </a:cubicBezTo>
                  <a:lnTo>
                    <a:pt x="14410" y="845"/>
                  </a:lnTo>
                  <a:cubicBezTo>
                    <a:pt x="13843" y="1212"/>
                    <a:pt x="13310" y="1679"/>
                    <a:pt x="12943" y="2246"/>
                  </a:cubicBezTo>
                  <a:cubicBezTo>
                    <a:pt x="12898" y="808"/>
                    <a:pt x="12075" y="0"/>
                    <a:pt x="1088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1"/>
            <p:cNvSpPr/>
            <p:nvPr/>
          </p:nvSpPr>
          <p:spPr>
            <a:xfrm>
              <a:off x="1688050" y="1596850"/>
              <a:ext cx="244350" cy="444250"/>
            </a:xfrm>
            <a:custGeom>
              <a:avLst/>
              <a:gdLst/>
              <a:ahLst/>
              <a:cxnLst/>
              <a:rect l="l" t="t" r="r" b="b"/>
              <a:pathLst>
                <a:path w="9774" h="17770" extrusionOk="0">
                  <a:moveTo>
                    <a:pt x="5935" y="1"/>
                  </a:moveTo>
                  <a:cubicBezTo>
                    <a:pt x="5504" y="1"/>
                    <a:pt x="5016" y="136"/>
                    <a:pt x="4503" y="424"/>
                  </a:cubicBezTo>
                  <a:cubicBezTo>
                    <a:pt x="3736" y="924"/>
                    <a:pt x="3069" y="1558"/>
                    <a:pt x="2569" y="2325"/>
                  </a:cubicBezTo>
                  <a:cubicBezTo>
                    <a:pt x="1802" y="3392"/>
                    <a:pt x="1368" y="4660"/>
                    <a:pt x="1301" y="5961"/>
                  </a:cubicBezTo>
                  <a:cubicBezTo>
                    <a:pt x="1301" y="6962"/>
                    <a:pt x="1635" y="7629"/>
                    <a:pt x="2202" y="7996"/>
                  </a:cubicBezTo>
                  <a:lnTo>
                    <a:pt x="3069" y="8496"/>
                  </a:lnTo>
                  <a:cubicBezTo>
                    <a:pt x="1301" y="10231"/>
                    <a:pt x="0" y="12899"/>
                    <a:pt x="0" y="15167"/>
                  </a:cubicBezTo>
                  <a:lnTo>
                    <a:pt x="0" y="16502"/>
                  </a:lnTo>
                  <a:lnTo>
                    <a:pt x="2168" y="17769"/>
                  </a:lnTo>
                  <a:lnTo>
                    <a:pt x="3870" y="13500"/>
                  </a:lnTo>
                  <a:lnTo>
                    <a:pt x="3803" y="13166"/>
                  </a:lnTo>
                  <a:lnTo>
                    <a:pt x="6371" y="11698"/>
                  </a:lnTo>
                  <a:lnTo>
                    <a:pt x="8039" y="10731"/>
                  </a:lnTo>
                  <a:lnTo>
                    <a:pt x="8039" y="9397"/>
                  </a:lnTo>
                  <a:lnTo>
                    <a:pt x="8039" y="8996"/>
                  </a:lnTo>
                  <a:cubicBezTo>
                    <a:pt x="8239" y="8996"/>
                    <a:pt x="8406" y="8963"/>
                    <a:pt x="8440" y="8963"/>
                  </a:cubicBezTo>
                  <a:cubicBezTo>
                    <a:pt x="8473" y="8930"/>
                    <a:pt x="9774" y="8262"/>
                    <a:pt x="9774" y="8262"/>
                  </a:cubicBezTo>
                  <a:lnTo>
                    <a:pt x="6705" y="6461"/>
                  </a:lnTo>
                  <a:lnTo>
                    <a:pt x="6672" y="6461"/>
                  </a:lnTo>
                  <a:lnTo>
                    <a:pt x="7439" y="4326"/>
                  </a:lnTo>
                  <a:lnTo>
                    <a:pt x="7639" y="3926"/>
                  </a:lnTo>
                  <a:lnTo>
                    <a:pt x="8940" y="1424"/>
                  </a:lnTo>
                  <a:lnTo>
                    <a:pt x="6838" y="223"/>
                  </a:lnTo>
                  <a:lnTo>
                    <a:pt x="6705" y="157"/>
                  </a:lnTo>
                  <a:lnTo>
                    <a:pt x="6672" y="157"/>
                  </a:lnTo>
                  <a:cubicBezTo>
                    <a:pt x="6453" y="54"/>
                    <a:pt x="6205" y="1"/>
                    <a:pt x="59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1"/>
            <p:cNvSpPr/>
            <p:nvPr/>
          </p:nvSpPr>
          <p:spPr>
            <a:xfrm>
              <a:off x="1689700" y="1801725"/>
              <a:ext cx="157650" cy="238525"/>
            </a:xfrm>
            <a:custGeom>
              <a:avLst/>
              <a:gdLst/>
              <a:ahLst/>
              <a:cxnLst/>
              <a:rect l="l" t="t" r="r" b="b"/>
              <a:pathLst>
                <a:path w="6306" h="9541" extrusionOk="0">
                  <a:moveTo>
                    <a:pt x="3370" y="1"/>
                  </a:moveTo>
                  <a:cubicBezTo>
                    <a:pt x="1435" y="1669"/>
                    <a:pt x="1" y="4537"/>
                    <a:pt x="1" y="6972"/>
                  </a:cubicBezTo>
                  <a:lnTo>
                    <a:pt x="1" y="8307"/>
                  </a:lnTo>
                  <a:lnTo>
                    <a:pt x="2169" y="9541"/>
                  </a:lnTo>
                  <a:lnTo>
                    <a:pt x="3837" y="5305"/>
                  </a:lnTo>
                  <a:lnTo>
                    <a:pt x="3770" y="4971"/>
                  </a:lnTo>
                  <a:lnTo>
                    <a:pt x="6305" y="3503"/>
                  </a:lnTo>
                  <a:cubicBezTo>
                    <a:pt x="5905" y="2336"/>
                    <a:pt x="5505" y="1235"/>
                    <a:pt x="5505" y="1235"/>
                  </a:cubicBezTo>
                  <a:lnTo>
                    <a:pt x="337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1"/>
            <p:cNvSpPr/>
            <p:nvPr/>
          </p:nvSpPr>
          <p:spPr>
            <a:xfrm>
              <a:off x="1688050" y="1596850"/>
              <a:ext cx="244350" cy="444250"/>
            </a:xfrm>
            <a:custGeom>
              <a:avLst/>
              <a:gdLst/>
              <a:ahLst/>
              <a:cxnLst/>
              <a:rect l="l" t="t" r="r" b="b"/>
              <a:pathLst>
                <a:path w="9774" h="17770" extrusionOk="0">
                  <a:moveTo>
                    <a:pt x="5935" y="1"/>
                  </a:moveTo>
                  <a:cubicBezTo>
                    <a:pt x="5504" y="1"/>
                    <a:pt x="5016" y="136"/>
                    <a:pt x="4503" y="424"/>
                  </a:cubicBezTo>
                  <a:cubicBezTo>
                    <a:pt x="3736" y="924"/>
                    <a:pt x="3069" y="1558"/>
                    <a:pt x="2569" y="2325"/>
                  </a:cubicBezTo>
                  <a:cubicBezTo>
                    <a:pt x="1802" y="3392"/>
                    <a:pt x="1368" y="4660"/>
                    <a:pt x="1301" y="5961"/>
                  </a:cubicBezTo>
                  <a:cubicBezTo>
                    <a:pt x="1301" y="6962"/>
                    <a:pt x="1635" y="7629"/>
                    <a:pt x="2202" y="7996"/>
                  </a:cubicBezTo>
                  <a:lnTo>
                    <a:pt x="3069" y="8496"/>
                  </a:lnTo>
                  <a:cubicBezTo>
                    <a:pt x="1301" y="10231"/>
                    <a:pt x="0" y="12899"/>
                    <a:pt x="0" y="15167"/>
                  </a:cubicBezTo>
                  <a:lnTo>
                    <a:pt x="0" y="16502"/>
                  </a:lnTo>
                  <a:lnTo>
                    <a:pt x="2168" y="17769"/>
                  </a:lnTo>
                  <a:lnTo>
                    <a:pt x="3870" y="13500"/>
                  </a:lnTo>
                  <a:lnTo>
                    <a:pt x="3803" y="13166"/>
                  </a:lnTo>
                  <a:lnTo>
                    <a:pt x="6371" y="11698"/>
                  </a:lnTo>
                  <a:lnTo>
                    <a:pt x="8039" y="10731"/>
                  </a:lnTo>
                  <a:lnTo>
                    <a:pt x="8039" y="9397"/>
                  </a:lnTo>
                  <a:lnTo>
                    <a:pt x="8039" y="8996"/>
                  </a:lnTo>
                  <a:cubicBezTo>
                    <a:pt x="8239" y="8996"/>
                    <a:pt x="8406" y="8963"/>
                    <a:pt x="8440" y="8963"/>
                  </a:cubicBezTo>
                  <a:cubicBezTo>
                    <a:pt x="8473" y="8930"/>
                    <a:pt x="9774" y="8262"/>
                    <a:pt x="9774" y="8262"/>
                  </a:cubicBezTo>
                  <a:lnTo>
                    <a:pt x="6705" y="6461"/>
                  </a:lnTo>
                  <a:lnTo>
                    <a:pt x="6672" y="6461"/>
                  </a:lnTo>
                  <a:lnTo>
                    <a:pt x="7439" y="4326"/>
                  </a:lnTo>
                  <a:lnTo>
                    <a:pt x="7639" y="3926"/>
                  </a:lnTo>
                  <a:lnTo>
                    <a:pt x="8940" y="1424"/>
                  </a:lnTo>
                  <a:lnTo>
                    <a:pt x="6838" y="223"/>
                  </a:lnTo>
                  <a:lnTo>
                    <a:pt x="6705" y="157"/>
                  </a:lnTo>
                  <a:lnTo>
                    <a:pt x="6672" y="157"/>
                  </a:lnTo>
                  <a:cubicBezTo>
                    <a:pt x="6453" y="54"/>
                    <a:pt x="6205" y="1"/>
                    <a:pt x="59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1"/>
            <p:cNvSpPr/>
            <p:nvPr/>
          </p:nvSpPr>
          <p:spPr>
            <a:xfrm>
              <a:off x="1743075" y="1627175"/>
              <a:ext cx="225200" cy="413075"/>
            </a:xfrm>
            <a:custGeom>
              <a:avLst/>
              <a:gdLst/>
              <a:ahLst/>
              <a:cxnLst/>
              <a:rect l="l" t="t" r="r" b="b"/>
              <a:pathLst>
                <a:path w="9008" h="16523" extrusionOk="0">
                  <a:moveTo>
                    <a:pt x="5940" y="0"/>
                  </a:moveTo>
                  <a:cubicBezTo>
                    <a:pt x="5508" y="0"/>
                    <a:pt x="5020" y="143"/>
                    <a:pt x="4504" y="445"/>
                  </a:cubicBezTo>
                  <a:cubicBezTo>
                    <a:pt x="2603" y="1679"/>
                    <a:pt x="1402" y="3714"/>
                    <a:pt x="1302" y="5982"/>
                  </a:cubicBezTo>
                  <a:cubicBezTo>
                    <a:pt x="1302" y="7400"/>
                    <a:pt x="2012" y="8245"/>
                    <a:pt x="3036" y="8245"/>
                  </a:cubicBezTo>
                  <a:cubicBezTo>
                    <a:pt x="3144" y="8245"/>
                    <a:pt x="3255" y="8236"/>
                    <a:pt x="3370" y="8217"/>
                  </a:cubicBezTo>
                  <a:lnTo>
                    <a:pt x="3370" y="8217"/>
                  </a:lnTo>
                  <a:cubicBezTo>
                    <a:pt x="1435" y="9918"/>
                    <a:pt x="1" y="12787"/>
                    <a:pt x="1" y="15189"/>
                  </a:cubicBezTo>
                  <a:lnTo>
                    <a:pt x="1" y="16523"/>
                  </a:lnTo>
                  <a:lnTo>
                    <a:pt x="9007" y="11319"/>
                  </a:lnTo>
                  <a:lnTo>
                    <a:pt x="9007" y="9985"/>
                  </a:lnTo>
                  <a:cubicBezTo>
                    <a:pt x="9007" y="7979"/>
                    <a:pt x="8007" y="6811"/>
                    <a:pt x="6530" y="6811"/>
                  </a:cubicBezTo>
                  <a:cubicBezTo>
                    <a:pt x="6239" y="6811"/>
                    <a:pt x="5929" y="6856"/>
                    <a:pt x="5605" y="6949"/>
                  </a:cubicBezTo>
                  <a:cubicBezTo>
                    <a:pt x="6839" y="5715"/>
                    <a:pt x="7706" y="3847"/>
                    <a:pt x="7706" y="2279"/>
                  </a:cubicBezTo>
                  <a:cubicBezTo>
                    <a:pt x="7706" y="839"/>
                    <a:pt x="6987" y="0"/>
                    <a:pt x="59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1"/>
            <p:cNvSpPr/>
            <p:nvPr/>
          </p:nvSpPr>
          <p:spPr>
            <a:xfrm>
              <a:off x="5017925" y="1315825"/>
              <a:ext cx="160125" cy="292450"/>
            </a:xfrm>
            <a:custGeom>
              <a:avLst/>
              <a:gdLst/>
              <a:ahLst/>
              <a:cxnLst/>
              <a:rect l="l" t="t" r="r" b="b"/>
              <a:pathLst>
                <a:path w="6405" h="11698" extrusionOk="0">
                  <a:moveTo>
                    <a:pt x="3862" y="0"/>
                  </a:moveTo>
                  <a:cubicBezTo>
                    <a:pt x="3539" y="0"/>
                    <a:pt x="3226" y="97"/>
                    <a:pt x="2969" y="290"/>
                  </a:cubicBezTo>
                  <a:cubicBezTo>
                    <a:pt x="2435" y="590"/>
                    <a:pt x="2002" y="1024"/>
                    <a:pt x="1668" y="1524"/>
                  </a:cubicBezTo>
                  <a:cubicBezTo>
                    <a:pt x="1168" y="2224"/>
                    <a:pt x="868" y="3058"/>
                    <a:pt x="834" y="3926"/>
                  </a:cubicBezTo>
                  <a:cubicBezTo>
                    <a:pt x="801" y="4426"/>
                    <a:pt x="1001" y="4960"/>
                    <a:pt x="1435" y="5260"/>
                  </a:cubicBezTo>
                  <a:lnTo>
                    <a:pt x="2002" y="5594"/>
                  </a:lnTo>
                  <a:cubicBezTo>
                    <a:pt x="801" y="6761"/>
                    <a:pt x="67" y="8329"/>
                    <a:pt x="0" y="9997"/>
                  </a:cubicBezTo>
                  <a:lnTo>
                    <a:pt x="0" y="10864"/>
                  </a:lnTo>
                  <a:lnTo>
                    <a:pt x="1401" y="11698"/>
                  </a:lnTo>
                  <a:lnTo>
                    <a:pt x="2535" y="8896"/>
                  </a:lnTo>
                  <a:lnTo>
                    <a:pt x="2469" y="8696"/>
                  </a:lnTo>
                  <a:lnTo>
                    <a:pt x="4137" y="7728"/>
                  </a:lnTo>
                  <a:lnTo>
                    <a:pt x="5271" y="7061"/>
                  </a:lnTo>
                  <a:lnTo>
                    <a:pt x="5271" y="6194"/>
                  </a:lnTo>
                  <a:lnTo>
                    <a:pt x="5271" y="5927"/>
                  </a:lnTo>
                  <a:lnTo>
                    <a:pt x="5538" y="5927"/>
                  </a:lnTo>
                  <a:cubicBezTo>
                    <a:pt x="5604" y="5894"/>
                    <a:pt x="6405" y="5427"/>
                    <a:pt x="6405" y="5427"/>
                  </a:cubicBezTo>
                  <a:lnTo>
                    <a:pt x="4370" y="4259"/>
                  </a:lnTo>
                  <a:lnTo>
                    <a:pt x="4870" y="2858"/>
                  </a:lnTo>
                  <a:lnTo>
                    <a:pt x="5037" y="2591"/>
                  </a:lnTo>
                  <a:lnTo>
                    <a:pt x="5871" y="924"/>
                  </a:lnTo>
                  <a:lnTo>
                    <a:pt x="4504" y="156"/>
                  </a:lnTo>
                  <a:lnTo>
                    <a:pt x="4403" y="90"/>
                  </a:lnTo>
                  <a:cubicBezTo>
                    <a:pt x="4225" y="30"/>
                    <a:pt x="4042" y="0"/>
                    <a:pt x="38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1"/>
            <p:cNvSpPr/>
            <p:nvPr/>
          </p:nvSpPr>
          <p:spPr>
            <a:xfrm>
              <a:off x="5017925" y="1450650"/>
              <a:ext cx="104250" cy="157625"/>
            </a:xfrm>
            <a:custGeom>
              <a:avLst/>
              <a:gdLst/>
              <a:ahLst/>
              <a:cxnLst/>
              <a:rect l="l" t="t" r="r" b="b"/>
              <a:pathLst>
                <a:path w="4170" h="6305" extrusionOk="0">
                  <a:moveTo>
                    <a:pt x="2235" y="0"/>
                  </a:moveTo>
                  <a:cubicBezTo>
                    <a:pt x="934" y="1135"/>
                    <a:pt x="0" y="3003"/>
                    <a:pt x="0" y="4604"/>
                  </a:cubicBezTo>
                  <a:lnTo>
                    <a:pt x="0" y="5471"/>
                  </a:lnTo>
                  <a:lnTo>
                    <a:pt x="1435" y="6305"/>
                  </a:lnTo>
                  <a:lnTo>
                    <a:pt x="2535" y="3503"/>
                  </a:lnTo>
                  <a:lnTo>
                    <a:pt x="2502" y="3303"/>
                  </a:lnTo>
                  <a:lnTo>
                    <a:pt x="4170" y="2335"/>
                  </a:lnTo>
                  <a:cubicBezTo>
                    <a:pt x="3903" y="1568"/>
                    <a:pt x="3636" y="834"/>
                    <a:pt x="3636" y="834"/>
                  </a:cubicBezTo>
                  <a:lnTo>
                    <a:pt x="22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1"/>
            <p:cNvSpPr/>
            <p:nvPr/>
          </p:nvSpPr>
          <p:spPr>
            <a:xfrm>
              <a:off x="5017925" y="1315825"/>
              <a:ext cx="160125" cy="292450"/>
            </a:xfrm>
            <a:custGeom>
              <a:avLst/>
              <a:gdLst/>
              <a:ahLst/>
              <a:cxnLst/>
              <a:rect l="l" t="t" r="r" b="b"/>
              <a:pathLst>
                <a:path w="6405" h="11698" extrusionOk="0">
                  <a:moveTo>
                    <a:pt x="3862" y="0"/>
                  </a:moveTo>
                  <a:cubicBezTo>
                    <a:pt x="3539" y="0"/>
                    <a:pt x="3226" y="97"/>
                    <a:pt x="2969" y="290"/>
                  </a:cubicBezTo>
                  <a:cubicBezTo>
                    <a:pt x="2435" y="590"/>
                    <a:pt x="2002" y="1024"/>
                    <a:pt x="1668" y="1524"/>
                  </a:cubicBezTo>
                  <a:cubicBezTo>
                    <a:pt x="1168" y="2224"/>
                    <a:pt x="868" y="3058"/>
                    <a:pt x="834" y="3926"/>
                  </a:cubicBezTo>
                  <a:cubicBezTo>
                    <a:pt x="801" y="4426"/>
                    <a:pt x="1001" y="4960"/>
                    <a:pt x="1435" y="5260"/>
                  </a:cubicBezTo>
                  <a:lnTo>
                    <a:pt x="2002" y="5594"/>
                  </a:lnTo>
                  <a:cubicBezTo>
                    <a:pt x="801" y="6761"/>
                    <a:pt x="67" y="8329"/>
                    <a:pt x="0" y="9997"/>
                  </a:cubicBezTo>
                  <a:lnTo>
                    <a:pt x="0" y="10864"/>
                  </a:lnTo>
                  <a:lnTo>
                    <a:pt x="1401" y="11698"/>
                  </a:lnTo>
                  <a:lnTo>
                    <a:pt x="2535" y="8896"/>
                  </a:lnTo>
                  <a:lnTo>
                    <a:pt x="2469" y="8696"/>
                  </a:lnTo>
                  <a:lnTo>
                    <a:pt x="4137" y="7728"/>
                  </a:lnTo>
                  <a:lnTo>
                    <a:pt x="5271" y="7061"/>
                  </a:lnTo>
                  <a:lnTo>
                    <a:pt x="5271" y="6194"/>
                  </a:lnTo>
                  <a:lnTo>
                    <a:pt x="5271" y="5927"/>
                  </a:lnTo>
                  <a:lnTo>
                    <a:pt x="5538" y="5927"/>
                  </a:lnTo>
                  <a:cubicBezTo>
                    <a:pt x="5604" y="5894"/>
                    <a:pt x="6405" y="5427"/>
                    <a:pt x="6405" y="5427"/>
                  </a:cubicBezTo>
                  <a:lnTo>
                    <a:pt x="4370" y="4259"/>
                  </a:lnTo>
                  <a:lnTo>
                    <a:pt x="4870" y="2858"/>
                  </a:lnTo>
                  <a:lnTo>
                    <a:pt x="5037" y="2591"/>
                  </a:lnTo>
                  <a:lnTo>
                    <a:pt x="5871" y="924"/>
                  </a:lnTo>
                  <a:lnTo>
                    <a:pt x="4504" y="156"/>
                  </a:lnTo>
                  <a:lnTo>
                    <a:pt x="4403" y="90"/>
                  </a:lnTo>
                  <a:cubicBezTo>
                    <a:pt x="4225" y="30"/>
                    <a:pt x="4042" y="0"/>
                    <a:pt x="38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1"/>
            <p:cNvSpPr/>
            <p:nvPr/>
          </p:nvSpPr>
          <p:spPr>
            <a:xfrm>
              <a:off x="5053775" y="1335900"/>
              <a:ext cx="148475" cy="272375"/>
            </a:xfrm>
            <a:custGeom>
              <a:avLst/>
              <a:gdLst/>
              <a:ahLst/>
              <a:cxnLst/>
              <a:rect l="l" t="t" r="r" b="b"/>
              <a:pathLst>
                <a:path w="5939" h="10895" extrusionOk="0">
                  <a:moveTo>
                    <a:pt x="3889" y="0"/>
                  </a:moveTo>
                  <a:cubicBezTo>
                    <a:pt x="3601" y="0"/>
                    <a:pt x="3277" y="93"/>
                    <a:pt x="2936" y="287"/>
                  </a:cubicBezTo>
                  <a:cubicBezTo>
                    <a:pt x="1702" y="1088"/>
                    <a:pt x="901" y="2456"/>
                    <a:pt x="835" y="3957"/>
                  </a:cubicBezTo>
                  <a:cubicBezTo>
                    <a:pt x="835" y="4891"/>
                    <a:pt x="1297" y="5444"/>
                    <a:pt x="2001" y="5444"/>
                  </a:cubicBezTo>
                  <a:cubicBezTo>
                    <a:pt x="2077" y="5444"/>
                    <a:pt x="2155" y="5437"/>
                    <a:pt x="2236" y="5424"/>
                  </a:cubicBezTo>
                  <a:lnTo>
                    <a:pt x="2236" y="5424"/>
                  </a:lnTo>
                  <a:cubicBezTo>
                    <a:pt x="935" y="6558"/>
                    <a:pt x="1" y="8426"/>
                    <a:pt x="1" y="10028"/>
                  </a:cubicBezTo>
                  <a:lnTo>
                    <a:pt x="1" y="10895"/>
                  </a:lnTo>
                  <a:lnTo>
                    <a:pt x="5938" y="7459"/>
                  </a:lnTo>
                  <a:lnTo>
                    <a:pt x="5938" y="6592"/>
                  </a:lnTo>
                  <a:cubicBezTo>
                    <a:pt x="5938" y="5249"/>
                    <a:pt x="5258" y="4469"/>
                    <a:pt x="4290" y="4469"/>
                  </a:cubicBezTo>
                  <a:cubicBezTo>
                    <a:pt x="4104" y="4469"/>
                    <a:pt x="3908" y="4498"/>
                    <a:pt x="3703" y="4557"/>
                  </a:cubicBezTo>
                  <a:cubicBezTo>
                    <a:pt x="4504" y="3756"/>
                    <a:pt x="5004" y="2656"/>
                    <a:pt x="5071" y="1488"/>
                  </a:cubicBezTo>
                  <a:cubicBezTo>
                    <a:pt x="5071" y="543"/>
                    <a:pt x="4586" y="0"/>
                    <a:pt x="388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1"/>
            <p:cNvSpPr/>
            <p:nvPr/>
          </p:nvSpPr>
          <p:spPr>
            <a:xfrm>
              <a:off x="5474075" y="2837400"/>
              <a:ext cx="291900" cy="613875"/>
            </a:xfrm>
            <a:custGeom>
              <a:avLst/>
              <a:gdLst/>
              <a:ahLst/>
              <a:cxnLst/>
              <a:rect l="l" t="t" r="r" b="b"/>
              <a:pathLst>
                <a:path w="11676" h="24555" extrusionOk="0">
                  <a:moveTo>
                    <a:pt x="8532" y="1"/>
                  </a:moveTo>
                  <a:cubicBezTo>
                    <a:pt x="5105" y="1"/>
                    <a:pt x="1989" y="4959"/>
                    <a:pt x="1068" y="9177"/>
                  </a:cubicBezTo>
                  <a:cubicBezTo>
                    <a:pt x="1" y="13913"/>
                    <a:pt x="1068" y="23487"/>
                    <a:pt x="1068" y="23487"/>
                  </a:cubicBezTo>
                  <a:lnTo>
                    <a:pt x="2136" y="23954"/>
                  </a:lnTo>
                  <a:lnTo>
                    <a:pt x="2502" y="24121"/>
                  </a:lnTo>
                  <a:lnTo>
                    <a:pt x="3403" y="24554"/>
                  </a:lnTo>
                  <a:cubicBezTo>
                    <a:pt x="3403" y="24554"/>
                    <a:pt x="3570" y="18650"/>
                    <a:pt x="5405" y="14347"/>
                  </a:cubicBezTo>
                  <a:cubicBezTo>
                    <a:pt x="7273" y="10011"/>
                    <a:pt x="10542" y="6008"/>
                    <a:pt x="11109" y="3573"/>
                  </a:cubicBezTo>
                  <a:cubicBezTo>
                    <a:pt x="11676" y="1138"/>
                    <a:pt x="9808" y="237"/>
                    <a:pt x="9808" y="237"/>
                  </a:cubicBezTo>
                  <a:cubicBezTo>
                    <a:pt x="9380" y="76"/>
                    <a:pt x="8953" y="1"/>
                    <a:pt x="853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1"/>
            <p:cNvSpPr/>
            <p:nvPr/>
          </p:nvSpPr>
          <p:spPr>
            <a:xfrm>
              <a:off x="5474075" y="2837400"/>
              <a:ext cx="291900" cy="613875"/>
            </a:xfrm>
            <a:custGeom>
              <a:avLst/>
              <a:gdLst/>
              <a:ahLst/>
              <a:cxnLst/>
              <a:rect l="l" t="t" r="r" b="b"/>
              <a:pathLst>
                <a:path w="11676" h="24555" extrusionOk="0">
                  <a:moveTo>
                    <a:pt x="8532" y="1"/>
                  </a:moveTo>
                  <a:cubicBezTo>
                    <a:pt x="5105" y="1"/>
                    <a:pt x="1989" y="4959"/>
                    <a:pt x="1068" y="9177"/>
                  </a:cubicBezTo>
                  <a:cubicBezTo>
                    <a:pt x="1" y="13913"/>
                    <a:pt x="1068" y="23487"/>
                    <a:pt x="1068" y="23487"/>
                  </a:cubicBezTo>
                  <a:lnTo>
                    <a:pt x="2136" y="23954"/>
                  </a:lnTo>
                  <a:lnTo>
                    <a:pt x="2502" y="24121"/>
                  </a:lnTo>
                  <a:lnTo>
                    <a:pt x="3403" y="24554"/>
                  </a:lnTo>
                  <a:cubicBezTo>
                    <a:pt x="3403" y="24554"/>
                    <a:pt x="3570" y="18650"/>
                    <a:pt x="5405" y="14347"/>
                  </a:cubicBezTo>
                  <a:cubicBezTo>
                    <a:pt x="7273" y="10011"/>
                    <a:pt x="10542" y="6008"/>
                    <a:pt x="11109" y="3573"/>
                  </a:cubicBezTo>
                  <a:cubicBezTo>
                    <a:pt x="11676" y="1138"/>
                    <a:pt x="9808" y="237"/>
                    <a:pt x="9808" y="237"/>
                  </a:cubicBezTo>
                  <a:cubicBezTo>
                    <a:pt x="9380" y="76"/>
                    <a:pt x="8953" y="1"/>
                    <a:pt x="8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1"/>
            <p:cNvSpPr/>
            <p:nvPr/>
          </p:nvSpPr>
          <p:spPr>
            <a:xfrm>
              <a:off x="5507425" y="2872175"/>
              <a:ext cx="195175" cy="568250"/>
            </a:xfrm>
            <a:custGeom>
              <a:avLst/>
              <a:gdLst/>
              <a:ahLst/>
              <a:cxnLst/>
              <a:rect l="l" t="t" r="r" b="b"/>
              <a:pathLst>
                <a:path w="7807" h="22730" extrusionOk="0">
                  <a:moveTo>
                    <a:pt x="7605" y="0"/>
                  </a:moveTo>
                  <a:cubicBezTo>
                    <a:pt x="7563" y="0"/>
                    <a:pt x="7518" y="17"/>
                    <a:pt x="7473" y="47"/>
                  </a:cubicBezTo>
                  <a:cubicBezTo>
                    <a:pt x="7440" y="80"/>
                    <a:pt x="1" y="5984"/>
                    <a:pt x="768" y="22563"/>
                  </a:cubicBezTo>
                  <a:lnTo>
                    <a:pt x="1168" y="22730"/>
                  </a:lnTo>
                  <a:cubicBezTo>
                    <a:pt x="335" y="6251"/>
                    <a:pt x="7640" y="414"/>
                    <a:pt x="7706" y="347"/>
                  </a:cubicBezTo>
                  <a:cubicBezTo>
                    <a:pt x="7807" y="280"/>
                    <a:pt x="7807" y="147"/>
                    <a:pt x="7740" y="80"/>
                  </a:cubicBezTo>
                  <a:cubicBezTo>
                    <a:pt x="7703" y="25"/>
                    <a:pt x="7656" y="0"/>
                    <a:pt x="76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1"/>
            <p:cNvSpPr/>
            <p:nvPr/>
          </p:nvSpPr>
          <p:spPr>
            <a:xfrm>
              <a:off x="5472400" y="3043000"/>
              <a:ext cx="379475" cy="549200"/>
            </a:xfrm>
            <a:custGeom>
              <a:avLst/>
              <a:gdLst/>
              <a:ahLst/>
              <a:cxnLst/>
              <a:rect l="l" t="t" r="r" b="b"/>
              <a:pathLst>
                <a:path w="15179" h="21968" extrusionOk="0">
                  <a:moveTo>
                    <a:pt x="12433" y="1"/>
                  </a:moveTo>
                  <a:cubicBezTo>
                    <a:pt x="11606" y="1"/>
                    <a:pt x="10640" y="314"/>
                    <a:pt x="9675" y="1253"/>
                  </a:cubicBezTo>
                  <a:cubicBezTo>
                    <a:pt x="8474" y="2387"/>
                    <a:pt x="8007" y="3188"/>
                    <a:pt x="6639" y="3521"/>
                  </a:cubicBezTo>
                  <a:cubicBezTo>
                    <a:pt x="5271" y="3855"/>
                    <a:pt x="3870" y="3655"/>
                    <a:pt x="3137" y="4789"/>
                  </a:cubicBezTo>
                  <a:cubicBezTo>
                    <a:pt x="2403" y="5890"/>
                    <a:pt x="3270" y="8225"/>
                    <a:pt x="2503" y="9125"/>
                  </a:cubicBezTo>
                  <a:cubicBezTo>
                    <a:pt x="1736" y="10026"/>
                    <a:pt x="101" y="11093"/>
                    <a:pt x="68" y="12594"/>
                  </a:cubicBezTo>
                  <a:cubicBezTo>
                    <a:pt x="1" y="14129"/>
                    <a:pt x="1635" y="16831"/>
                    <a:pt x="1635" y="16831"/>
                  </a:cubicBezTo>
                  <a:lnTo>
                    <a:pt x="4404" y="18799"/>
                  </a:lnTo>
                  <a:lnTo>
                    <a:pt x="4771" y="19066"/>
                  </a:lnTo>
                  <a:lnTo>
                    <a:pt x="8874" y="21968"/>
                  </a:lnTo>
                  <a:cubicBezTo>
                    <a:pt x="10208" y="21868"/>
                    <a:pt x="11376" y="21100"/>
                    <a:pt x="11976" y="19900"/>
                  </a:cubicBezTo>
                  <a:cubicBezTo>
                    <a:pt x="13044" y="17798"/>
                    <a:pt x="11476" y="15530"/>
                    <a:pt x="11943" y="14095"/>
                  </a:cubicBezTo>
                  <a:cubicBezTo>
                    <a:pt x="12410" y="12628"/>
                    <a:pt x="15178" y="12194"/>
                    <a:pt x="15045" y="10526"/>
                  </a:cubicBezTo>
                  <a:cubicBezTo>
                    <a:pt x="14945" y="8825"/>
                    <a:pt x="12176" y="6957"/>
                    <a:pt x="12610" y="5456"/>
                  </a:cubicBezTo>
                  <a:cubicBezTo>
                    <a:pt x="13010" y="3955"/>
                    <a:pt x="13944" y="3354"/>
                    <a:pt x="14278" y="2120"/>
                  </a:cubicBezTo>
                  <a:cubicBezTo>
                    <a:pt x="14578" y="1186"/>
                    <a:pt x="13978" y="185"/>
                    <a:pt x="13010" y="52"/>
                  </a:cubicBezTo>
                  <a:cubicBezTo>
                    <a:pt x="12827" y="19"/>
                    <a:pt x="12634" y="1"/>
                    <a:pt x="1243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1"/>
            <p:cNvSpPr/>
            <p:nvPr/>
          </p:nvSpPr>
          <p:spPr>
            <a:xfrm>
              <a:off x="5582500" y="3069925"/>
              <a:ext cx="199650" cy="449725"/>
            </a:xfrm>
            <a:custGeom>
              <a:avLst/>
              <a:gdLst/>
              <a:ahLst/>
              <a:cxnLst/>
              <a:rect l="l" t="t" r="r" b="b"/>
              <a:pathLst>
                <a:path w="7986" h="17989" extrusionOk="0">
                  <a:moveTo>
                    <a:pt x="7539" y="1"/>
                  </a:moveTo>
                  <a:cubicBezTo>
                    <a:pt x="7489" y="1"/>
                    <a:pt x="7439" y="26"/>
                    <a:pt x="7405" y="76"/>
                  </a:cubicBezTo>
                  <a:cubicBezTo>
                    <a:pt x="7339" y="109"/>
                    <a:pt x="4036" y="3178"/>
                    <a:pt x="1801" y="9316"/>
                  </a:cubicBezTo>
                  <a:cubicBezTo>
                    <a:pt x="1768" y="9349"/>
                    <a:pt x="1768" y="9416"/>
                    <a:pt x="1768" y="9449"/>
                  </a:cubicBezTo>
                  <a:cubicBezTo>
                    <a:pt x="834" y="12118"/>
                    <a:pt x="234" y="14920"/>
                    <a:pt x="0" y="17722"/>
                  </a:cubicBezTo>
                  <a:lnTo>
                    <a:pt x="367" y="17989"/>
                  </a:lnTo>
                  <a:cubicBezTo>
                    <a:pt x="601" y="15120"/>
                    <a:pt x="1201" y="12318"/>
                    <a:pt x="2168" y="9583"/>
                  </a:cubicBezTo>
                  <a:cubicBezTo>
                    <a:pt x="3426" y="9205"/>
                    <a:pt x="4915" y="9118"/>
                    <a:pt x="6027" y="9118"/>
                  </a:cubicBezTo>
                  <a:cubicBezTo>
                    <a:pt x="6981" y="9118"/>
                    <a:pt x="7657" y="9182"/>
                    <a:pt x="7672" y="9182"/>
                  </a:cubicBezTo>
                  <a:cubicBezTo>
                    <a:pt x="7692" y="9187"/>
                    <a:pt x="7711" y="9189"/>
                    <a:pt x="7729" y="9189"/>
                  </a:cubicBezTo>
                  <a:cubicBezTo>
                    <a:pt x="7975" y="9189"/>
                    <a:pt x="7986" y="8782"/>
                    <a:pt x="7706" y="8782"/>
                  </a:cubicBezTo>
                  <a:cubicBezTo>
                    <a:pt x="7645" y="8782"/>
                    <a:pt x="7005" y="8726"/>
                    <a:pt x="6102" y="8726"/>
                  </a:cubicBezTo>
                  <a:cubicBezTo>
                    <a:pt x="5030" y="8726"/>
                    <a:pt x="3587" y="8805"/>
                    <a:pt x="2302" y="9149"/>
                  </a:cubicBezTo>
                  <a:cubicBezTo>
                    <a:pt x="4470" y="3278"/>
                    <a:pt x="7639" y="376"/>
                    <a:pt x="7672" y="343"/>
                  </a:cubicBezTo>
                  <a:cubicBezTo>
                    <a:pt x="7739" y="243"/>
                    <a:pt x="7739" y="143"/>
                    <a:pt x="7672" y="76"/>
                  </a:cubicBezTo>
                  <a:cubicBezTo>
                    <a:pt x="7639" y="26"/>
                    <a:pt x="7589" y="1"/>
                    <a:pt x="75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1"/>
            <p:cNvSpPr/>
            <p:nvPr/>
          </p:nvSpPr>
          <p:spPr>
            <a:xfrm>
              <a:off x="1624675" y="3062575"/>
              <a:ext cx="291050" cy="613850"/>
            </a:xfrm>
            <a:custGeom>
              <a:avLst/>
              <a:gdLst/>
              <a:ahLst/>
              <a:cxnLst/>
              <a:rect l="l" t="t" r="r" b="b"/>
              <a:pathLst>
                <a:path w="11642" h="24554" extrusionOk="0">
                  <a:moveTo>
                    <a:pt x="3111" y="0"/>
                  </a:moveTo>
                  <a:cubicBezTo>
                    <a:pt x="2689" y="0"/>
                    <a:pt x="2262" y="76"/>
                    <a:pt x="1835" y="236"/>
                  </a:cubicBezTo>
                  <a:cubicBezTo>
                    <a:pt x="1835" y="236"/>
                    <a:pt x="0" y="1137"/>
                    <a:pt x="534" y="3572"/>
                  </a:cubicBezTo>
                  <a:cubicBezTo>
                    <a:pt x="1101" y="6007"/>
                    <a:pt x="4403" y="10010"/>
                    <a:pt x="6238" y="14346"/>
                  </a:cubicBezTo>
                  <a:cubicBezTo>
                    <a:pt x="8073" y="18650"/>
                    <a:pt x="8239" y="24554"/>
                    <a:pt x="8239" y="24554"/>
                  </a:cubicBezTo>
                  <a:lnTo>
                    <a:pt x="9140" y="24154"/>
                  </a:lnTo>
                  <a:lnTo>
                    <a:pt x="9540" y="23987"/>
                  </a:lnTo>
                  <a:lnTo>
                    <a:pt x="10608" y="23486"/>
                  </a:lnTo>
                  <a:cubicBezTo>
                    <a:pt x="10608" y="23486"/>
                    <a:pt x="11642" y="13913"/>
                    <a:pt x="10574" y="9176"/>
                  </a:cubicBezTo>
                  <a:cubicBezTo>
                    <a:pt x="9654" y="4959"/>
                    <a:pt x="6538" y="0"/>
                    <a:pt x="311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1"/>
            <p:cNvSpPr/>
            <p:nvPr/>
          </p:nvSpPr>
          <p:spPr>
            <a:xfrm>
              <a:off x="1624675" y="3062575"/>
              <a:ext cx="291050" cy="613850"/>
            </a:xfrm>
            <a:custGeom>
              <a:avLst/>
              <a:gdLst/>
              <a:ahLst/>
              <a:cxnLst/>
              <a:rect l="l" t="t" r="r" b="b"/>
              <a:pathLst>
                <a:path w="11642" h="24554" extrusionOk="0">
                  <a:moveTo>
                    <a:pt x="3111" y="0"/>
                  </a:moveTo>
                  <a:cubicBezTo>
                    <a:pt x="2689" y="0"/>
                    <a:pt x="2262" y="76"/>
                    <a:pt x="1835" y="236"/>
                  </a:cubicBezTo>
                  <a:cubicBezTo>
                    <a:pt x="1835" y="236"/>
                    <a:pt x="0" y="1137"/>
                    <a:pt x="534" y="3572"/>
                  </a:cubicBezTo>
                  <a:cubicBezTo>
                    <a:pt x="1101" y="6007"/>
                    <a:pt x="4403" y="10010"/>
                    <a:pt x="6238" y="14346"/>
                  </a:cubicBezTo>
                  <a:cubicBezTo>
                    <a:pt x="8073" y="18650"/>
                    <a:pt x="8239" y="24554"/>
                    <a:pt x="8239" y="24554"/>
                  </a:cubicBezTo>
                  <a:lnTo>
                    <a:pt x="9140" y="24154"/>
                  </a:lnTo>
                  <a:lnTo>
                    <a:pt x="9540" y="23987"/>
                  </a:lnTo>
                  <a:lnTo>
                    <a:pt x="10608" y="23486"/>
                  </a:lnTo>
                  <a:cubicBezTo>
                    <a:pt x="10608" y="23486"/>
                    <a:pt x="11642" y="13913"/>
                    <a:pt x="10574" y="9176"/>
                  </a:cubicBezTo>
                  <a:cubicBezTo>
                    <a:pt x="9654" y="4959"/>
                    <a:pt x="6538" y="0"/>
                    <a:pt x="3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1"/>
            <p:cNvSpPr/>
            <p:nvPr/>
          </p:nvSpPr>
          <p:spPr>
            <a:xfrm>
              <a:off x="1685450" y="3097950"/>
              <a:ext cx="196925" cy="568475"/>
            </a:xfrm>
            <a:custGeom>
              <a:avLst/>
              <a:gdLst/>
              <a:ahLst/>
              <a:cxnLst/>
              <a:rect l="l" t="t" r="r" b="b"/>
              <a:pathLst>
                <a:path w="7877" h="22739" extrusionOk="0">
                  <a:moveTo>
                    <a:pt x="313" y="0"/>
                  </a:moveTo>
                  <a:cubicBezTo>
                    <a:pt x="144" y="0"/>
                    <a:pt x="1" y="214"/>
                    <a:pt x="171" y="356"/>
                  </a:cubicBezTo>
                  <a:cubicBezTo>
                    <a:pt x="238" y="389"/>
                    <a:pt x="7543" y="6227"/>
                    <a:pt x="6709" y="22739"/>
                  </a:cubicBezTo>
                  <a:lnTo>
                    <a:pt x="7109" y="22572"/>
                  </a:lnTo>
                  <a:cubicBezTo>
                    <a:pt x="7876" y="5993"/>
                    <a:pt x="471" y="89"/>
                    <a:pt x="404" y="22"/>
                  </a:cubicBezTo>
                  <a:cubicBezTo>
                    <a:pt x="374" y="7"/>
                    <a:pt x="343" y="0"/>
                    <a:pt x="3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1"/>
            <p:cNvSpPr/>
            <p:nvPr/>
          </p:nvSpPr>
          <p:spPr>
            <a:xfrm>
              <a:off x="1532925" y="3268175"/>
              <a:ext cx="379475" cy="548350"/>
            </a:xfrm>
            <a:custGeom>
              <a:avLst/>
              <a:gdLst/>
              <a:ahLst/>
              <a:cxnLst/>
              <a:rect l="l" t="t" r="r" b="b"/>
              <a:pathLst>
                <a:path w="15179" h="21934" extrusionOk="0">
                  <a:moveTo>
                    <a:pt x="2747" y="0"/>
                  </a:moveTo>
                  <a:cubicBezTo>
                    <a:pt x="2545" y="0"/>
                    <a:pt x="2352" y="19"/>
                    <a:pt x="2169" y="51"/>
                  </a:cubicBezTo>
                  <a:cubicBezTo>
                    <a:pt x="1202" y="185"/>
                    <a:pt x="601" y="1186"/>
                    <a:pt x="901" y="2086"/>
                  </a:cubicBezTo>
                  <a:cubicBezTo>
                    <a:pt x="1235" y="3354"/>
                    <a:pt x="2169" y="3921"/>
                    <a:pt x="2569" y="5422"/>
                  </a:cubicBezTo>
                  <a:cubicBezTo>
                    <a:pt x="3003" y="6956"/>
                    <a:pt x="234" y="8791"/>
                    <a:pt x="134" y="10492"/>
                  </a:cubicBezTo>
                  <a:cubicBezTo>
                    <a:pt x="1" y="12193"/>
                    <a:pt x="2803" y="12594"/>
                    <a:pt x="3236" y="14061"/>
                  </a:cubicBezTo>
                  <a:cubicBezTo>
                    <a:pt x="3703" y="15496"/>
                    <a:pt x="2136" y="17764"/>
                    <a:pt x="3203" y="19866"/>
                  </a:cubicBezTo>
                  <a:cubicBezTo>
                    <a:pt x="3804" y="21067"/>
                    <a:pt x="4971" y="21867"/>
                    <a:pt x="6305" y="21934"/>
                  </a:cubicBezTo>
                  <a:lnTo>
                    <a:pt x="10408" y="19065"/>
                  </a:lnTo>
                  <a:lnTo>
                    <a:pt x="10775" y="18798"/>
                  </a:lnTo>
                  <a:lnTo>
                    <a:pt x="13544" y="16797"/>
                  </a:lnTo>
                  <a:cubicBezTo>
                    <a:pt x="13544" y="16797"/>
                    <a:pt x="15178" y="14095"/>
                    <a:pt x="15145" y="12560"/>
                  </a:cubicBezTo>
                  <a:cubicBezTo>
                    <a:pt x="15078" y="11059"/>
                    <a:pt x="13444" y="10025"/>
                    <a:pt x="12677" y="9125"/>
                  </a:cubicBezTo>
                  <a:cubicBezTo>
                    <a:pt x="11909" y="8224"/>
                    <a:pt x="12777" y="5889"/>
                    <a:pt x="12043" y="4755"/>
                  </a:cubicBezTo>
                  <a:cubicBezTo>
                    <a:pt x="11309" y="3621"/>
                    <a:pt x="9908" y="3854"/>
                    <a:pt x="8540" y="3521"/>
                  </a:cubicBezTo>
                  <a:cubicBezTo>
                    <a:pt x="7173" y="3187"/>
                    <a:pt x="6706" y="2386"/>
                    <a:pt x="5505" y="1252"/>
                  </a:cubicBezTo>
                  <a:cubicBezTo>
                    <a:pt x="4539" y="314"/>
                    <a:pt x="3573" y="0"/>
                    <a:pt x="274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1"/>
            <p:cNvSpPr/>
            <p:nvPr/>
          </p:nvSpPr>
          <p:spPr>
            <a:xfrm>
              <a:off x="1604650" y="3294875"/>
              <a:ext cx="197675" cy="449950"/>
            </a:xfrm>
            <a:custGeom>
              <a:avLst/>
              <a:gdLst/>
              <a:ahLst/>
              <a:cxnLst/>
              <a:rect l="l" t="t" r="r" b="b"/>
              <a:pathLst>
                <a:path w="7907" h="17998" extrusionOk="0">
                  <a:moveTo>
                    <a:pt x="367" y="1"/>
                  </a:moveTo>
                  <a:cubicBezTo>
                    <a:pt x="317" y="1"/>
                    <a:pt x="267" y="18"/>
                    <a:pt x="234" y="51"/>
                  </a:cubicBezTo>
                  <a:cubicBezTo>
                    <a:pt x="167" y="118"/>
                    <a:pt x="167" y="251"/>
                    <a:pt x="234" y="318"/>
                  </a:cubicBezTo>
                  <a:cubicBezTo>
                    <a:pt x="267" y="351"/>
                    <a:pt x="3436" y="3253"/>
                    <a:pt x="5605" y="9124"/>
                  </a:cubicBezTo>
                  <a:cubicBezTo>
                    <a:pt x="4323" y="8834"/>
                    <a:pt x="3006" y="8701"/>
                    <a:pt x="1692" y="8701"/>
                  </a:cubicBezTo>
                  <a:cubicBezTo>
                    <a:pt x="1194" y="8701"/>
                    <a:pt x="696" y="8720"/>
                    <a:pt x="201" y="8757"/>
                  </a:cubicBezTo>
                  <a:cubicBezTo>
                    <a:pt x="67" y="8790"/>
                    <a:pt x="1" y="8891"/>
                    <a:pt x="1" y="8991"/>
                  </a:cubicBezTo>
                  <a:cubicBezTo>
                    <a:pt x="34" y="9091"/>
                    <a:pt x="134" y="9157"/>
                    <a:pt x="234" y="9157"/>
                  </a:cubicBezTo>
                  <a:cubicBezTo>
                    <a:pt x="248" y="9157"/>
                    <a:pt x="843" y="9108"/>
                    <a:pt x="1702" y="9108"/>
                  </a:cubicBezTo>
                  <a:cubicBezTo>
                    <a:pt x="2830" y="9108"/>
                    <a:pt x="4413" y="9193"/>
                    <a:pt x="5738" y="9591"/>
                  </a:cubicBezTo>
                  <a:cubicBezTo>
                    <a:pt x="6705" y="12293"/>
                    <a:pt x="7306" y="15128"/>
                    <a:pt x="7539" y="17997"/>
                  </a:cubicBezTo>
                  <a:lnTo>
                    <a:pt x="7906" y="17730"/>
                  </a:lnTo>
                  <a:cubicBezTo>
                    <a:pt x="7673" y="14895"/>
                    <a:pt x="7072" y="12093"/>
                    <a:pt x="6138" y="9424"/>
                  </a:cubicBezTo>
                  <a:cubicBezTo>
                    <a:pt x="6138" y="9391"/>
                    <a:pt x="6138" y="9358"/>
                    <a:pt x="6105" y="9324"/>
                  </a:cubicBezTo>
                  <a:cubicBezTo>
                    <a:pt x="3870" y="3153"/>
                    <a:pt x="568" y="84"/>
                    <a:pt x="501" y="51"/>
                  </a:cubicBezTo>
                  <a:cubicBezTo>
                    <a:pt x="468" y="18"/>
                    <a:pt x="417" y="1"/>
                    <a:pt x="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1"/>
            <p:cNvSpPr/>
            <p:nvPr/>
          </p:nvSpPr>
          <p:spPr>
            <a:xfrm>
              <a:off x="2151700" y="519425"/>
              <a:ext cx="2726975" cy="3905875"/>
            </a:xfrm>
            <a:custGeom>
              <a:avLst/>
              <a:gdLst/>
              <a:ahLst/>
              <a:cxnLst/>
              <a:rect l="l" t="t" r="r" b="b"/>
              <a:pathLst>
                <a:path w="109079" h="156235" extrusionOk="0">
                  <a:moveTo>
                    <a:pt x="104826" y="0"/>
                  </a:moveTo>
                  <a:cubicBezTo>
                    <a:pt x="104581" y="0"/>
                    <a:pt x="104336" y="62"/>
                    <a:pt x="104108" y="190"/>
                  </a:cubicBezTo>
                  <a:lnTo>
                    <a:pt x="2202" y="58865"/>
                  </a:lnTo>
                  <a:cubicBezTo>
                    <a:pt x="835" y="59632"/>
                    <a:pt x="1" y="61100"/>
                    <a:pt x="1" y="62668"/>
                  </a:cubicBezTo>
                  <a:lnTo>
                    <a:pt x="1" y="152999"/>
                  </a:lnTo>
                  <a:cubicBezTo>
                    <a:pt x="1" y="153566"/>
                    <a:pt x="334" y="154100"/>
                    <a:pt x="868" y="154333"/>
                  </a:cubicBezTo>
                  <a:lnTo>
                    <a:pt x="4104" y="156235"/>
                  </a:lnTo>
                  <a:lnTo>
                    <a:pt x="4871" y="152765"/>
                  </a:lnTo>
                  <a:lnTo>
                    <a:pt x="104142" y="95625"/>
                  </a:lnTo>
                  <a:cubicBezTo>
                    <a:pt x="105509" y="94857"/>
                    <a:pt x="106343" y="93390"/>
                    <a:pt x="106343" y="91822"/>
                  </a:cubicBezTo>
                  <a:lnTo>
                    <a:pt x="106343" y="3392"/>
                  </a:lnTo>
                  <a:lnTo>
                    <a:pt x="109079" y="2224"/>
                  </a:lnTo>
                  <a:lnTo>
                    <a:pt x="105776" y="323"/>
                  </a:lnTo>
                  <a:cubicBezTo>
                    <a:pt x="105489" y="112"/>
                    <a:pt x="105157" y="0"/>
                    <a:pt x="10482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1"/>
            <p:cNvSpPr/>
            <p:nvPr/>
          </p:nvSpPr>
          <p:spPr>
            <a:xfrm>
              <a:off x="2151700" y="519425"/>
              <a:ext cx="2726975" cy="3905875"/>
            </a:xfrm>
            <a:custGeom>
              <a:avLst/>
              <a:gdLst/>
              <a:ahLst/>
              <a:cxnLst/>
              <a:rect l="l" t="t" r="r" b="b"/>
              <a:pathLst>
                <a:path w="109079" h="156235" extrusionOk="0">
                  <a:moveTo>
                    <a:pt x="104826" y="0"/>
                  </a:moveTo>
                  <a:cubicBezTo>
                    <a:pt x="104581" y="0"/>
                    <a:pt x="104336" y="62"/>
                    <a:pt x="104108" y="190"/>
                  </a:cubicBezTo>
                  <a:lnTo>
                    <a:pt x="2202" y="58865"/>
                  </a:lnTo>
                  <a:cubicBezTo>
                    <a:pt x="835" y="59632"/>
                    <a:pt x="1" y="61100"/>
                    <a:pt x="1" y="62668"/>
                  </a:cubicBezTo>
                  <a:lnTo>
                    <a:pt x="1" y="152999"/>
                  </a:lnTo>
                  <a:cubicBezTo>
                    <a:pt x="1" y="153566"/>
                    <a:pt x="334" y="154100"/>
                    <a:pt x="868" y="154333"/>
                  </a:cubicBezTo>
                  <a:lnTo>
                    <a:pt x="4104" y="156235"/>
                  </a:lnTo>
                  <a:lnTo>
                    <a:pt x="4871" y="152765"/>
                  </a:lnTo>
                  <a:lnTo>
                    <a:pt x="104142" y="95625"/>
                  </a:lnTo>
                  <a:cubicBezTo>
                    <a:pt x="105509" y="94857"/>
                    <a:pt x="106343" y="93390"/>
                    <a:pt x="106343" y="91822"/>
                  </a:cubicBezTo>
                  <a:lnTo>
                    <a:pt x="106343" y="3392"/>
                  </a:lnTo>
                  <a:lnTo>
                    <a:pt x="109079" y="2224"/>
                  </a:lnTo>
                  <a:lnTo>
                    <a:pt x="105776" y="323"/>
                  </a:lnTo>
                  <a:cubicBezTo>
                    <a:pt x="105489" y="112"/>
                    <a:pt x="105157" y="0"/>
                    <a:pt x="104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1"/>
            <p:cNvSpPr/>
            <p:nvPr/>
          </p:nvSpPr>
          <p:spPr>
            <a:xfrm>
              <a:off x="2151700" y="2029400"/>
              <a:ext cx="134300" cy="2395900"/>
            </a:xfrm>
            <a:custGeom>
              <a:avLst/>
              <a:gdLst/>
              <a:ahLst/>
              <a:cxnLst/>
              <a:rect l="l" t="t" r="r" b="b"/>
              <a:pathLst>
                <a:path w="5372" h="95836" extrusionOk="0">
                  <a:moveTo>
                    <a:pt x="635" y="0"/>
                  </a:moveTo>
                  <a:cubicBezTo>
                    <a:pt x="234" y="667"/>
                    <a:pt x="1" y="1468"/>
                    <a:pt x="1" y="2269"/>
                  </a:cubicBezTo>
                  <a:lnTo>
                    <a:pt x="1" y="92600"/>
                  </a:lnTo>
                  <a:cubicBezTo>
                    <a:pt x="1" y="93167"/>
                    <a:pt x="334" y="93701"/>
                    <a:pt x="868" y="93934"/>
                  </a:cubicBezTo>
                  <a:lnTo>
                    <a:pt x="4104" y="95836"/>
                  </a:lnTo>
                  <a:lnTo>
                    <a:pt x="4871" y="92366"/>
                  </a:lnTo>
                  <a:lnTo>
                    <a:pt x="5371" y="92100"/>
                  </a:lnTo>
                  <a:lnTo>
                    <a:pt x="5371" y="2736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1"/>
            <p:cNvSpPr/>
            <p:nvPr/>
          </p:nvSpPr>
          <p:spPr>
            <a:xfrm>
              <a:off x="2234275" y="566675"/>
              <a:ext cx="2658575" cy="3862325"/>
            </a:xfrm>
            <a:custGeom>
              <a:avLst/>
              <a:gdLst/>
              <a:ahLst/>
              <a:cxnLst/>
              <a:rect l="l" t="t" r="r" b="b"/>
              <a:pathLst>
                <a:path w="106343" h="154493" extrusionOk="0">
                  <a:moveTo>
                    <a:pt x="104827" y="1"/>
                  </a:moveTo>
                  <a:cubicBezTo>
                    <a:pt x="104575" y="1"/>
                    <a:pt x="104317" y="64"/>
                    <a:pt x="104074" y="201"/>
                  </a:cubicBezTo>
                  <a:lnTo>
                    <a:pt x="12276" y="53039"/>
                  </a:lnTo>
                  <a:lnTo>
                    <a:pt x="2168" y="58876"/>
                  </a:lnTo>
                  <a:cubicBezTo>
                    <a:pt x="834" y="59643"/>
                    <a:pt x="0" y="61078"/>
                    <a:pt x="0" y="62646"/>
                  </a:cubicBezTo>
                  <a:lnTo>
                    <a:pt x="0" y="153010"/>
                  </a:lnTo>
                  <a:cubicBezTo>
                    <a:pt x="0" y="153865"/>
                    <a:pt x="701" y="154493"/>
                    <a:pt x="1475" y="154493"/>
                  </a:cubicBezTo>
                  <a:cubicBezTo>
                    <a:pt x="1728" y="154493"/>
                    <a:pt x="1989" y="154426"/>
                    <a:pt x="2235" y="154278"/>
                  </a:cubicBezTo>
                  <a:lnTo>
                    <a:pt x="12276" y="148507"/>
                  </a:lnTo>
                  <a:lnTo>
                    <a:pt x="104141" y="95636"/>
                  </a:lnTo>
                  <a:cubicBezTo>
                    <a:pt x="105509" y="94835"/>
                    <a:pt x="106343" y="93401"/>
                    <a:pt x="106343" y="91833"/>
                  </a:cubicBezTo>
                  <a:lnTo>
                    <a:pt x="106343" y="1502"/>
                  </a:lnTo>
                  <a:cubicBezTo>
                    <a:pt x="106343" y="617"/>
                    <a:pt x="105615" y="1"/>
                    <a:pt x="10482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1"/>
            <p:cNvSpPr/>
            <p:nvPr/>
          </p:nvSpPr>
          <p:spPr>
            <a:xfrm>
              <a:off x="2234275" y="566675"/>
              <a:ext cx="2658575" cy="3861950"/>
            </a:xfrm>
            <a:custGeom>
              <a:avLst/>
              <a:gdLst/>
              <a:ahLst/>
              <a:cxnLst/>
              <a:rect l="l" t="t" r="r" b="b"/>
              <a:pathLst>
                <a:path w="106343" h="154478" extrusionOk="0">
                  <a:moveTo>
                    <a:pt x="104898" y="333"/>
                  </a:moveTo>
                  <a:cubicBezTo>
                    <a:pt x="105507" y="333"/>
                    <a:pt x="106009" y="855"/>
                    <a:pt x="106009" y="1502"/>
                  </a:cubicBezTo>
                  <a:lnTo>
                    <a:pt x="106009" y="91833"/>
                  </a:lnTo>
                  <a:cubicBezTo>
                    <a:pt x="106009" y="93301"/>
                    <a:pt x="105242" y="94635"/>
                    <a:pt x="103974" y="95369"/>
                  </a:cubicBezTo>
                  <a:lnTo>
                    <a:pt x="12142" y="148240"/>
                  </a:lnTo>
                  <a:lnTo>
                    <a:pt x="2068" y="154011"/>
                  </a:lnTo>
                  <a:cubicBezTo>
                    <a:pt x="1871" y="154126"/>
                    <a:pt x="1664" y="154178"/>
                    <a:pt x="1463" y="154178"/>
                  </a:cubicBezTo>
                  <a:cubicBezTo>
                    <a:pt x="850" y="154178"/>
                    <a:pt x="300" y="153689"/>
                    <a:pt x="300" y="153010"/>
                  </a:cubicBezTo>
                  <a:lnTo>
                    <a:pt x="300" y="62646"/>
                  </a:lnTo>
                  <a:cubicBezTo>
                    <a:pt x="300" y="61211"/>
                    <a:pt x="1068" y="59877"/>
                    <a:pt x="2335" y="59143"/>
                  </a:cubicBezTo>
                  <a:lnTo>
                    <a:pt x="12442" y="53339"/>
                  </a:lnTo>
                  <a:lnTo>
                    <a:pt x="104241" y="468"/>
                  </a:lnTo>
                  <a:cubicBezTo>
                    <a:pt x="104408" y="368"/>
                    <a:pt x="104642" y="334"/>
                    <a:pt x="104842" y="334"/>
                  </a:cubicBezTo>
                  <a:cubicBezTo>
                    <a:pt x="104861" y="333"/>
                    <a:pt x="104879" y="333"/>
                    <a:pt x="104898" y="333"/>
                  </a:cubicBezTo>
                  <a:close/>
                  <a:moveTo>
                    <a:pt x="104842" y="1"/>
                  </a:moveTo>
                  <a:cubicBezTo>
                    <a:pt x="104575" y="1"/>
                    <a:pt x="104308" y="67"/>
                    <a:pt x="104074" y="201"/>
                  </a:cubicBezTo>
                  <a:lnTo>
                    <a:pt x="12276" y="53039"/>
                  </a:lnTo>
                  <a:lnTo>
                    <a:pt x="2168" y="58876"/>
                  </a:lnTo>
                  <a:cubicBezTo>
                    <a:pt x="834" y="59643"/>
                    <a:pt x="0" y="61078"/>
                    <a:pt x="0" y="62646"/>
                  </a:cubicBezTo>
                  <a:lnTo>
                    <a:pt x="0" y="153010"/>
                  </a:lnTo>
                  <a:cubicBezTo>
                    <a:pt x="0" y="153811"/>
                    <a:pt x="667" y="154478"/>
                    <a:pt x="1468" y="154478"/>
                  </a:cubicBezTo>
                  <a:cubicBezTo>
                    <a:pt x="1735" y="154478"/>
                    <a:pt x="2002" y="154411"/>
                    <a:pt x="2235" y="154278"/>
                  </a:cubicBezTo>
                  <a:lnTo>
                    <a:pt x="12276" y="148507"/>
                  </a:lnTo>
                  <a:lnTo>
                    <a:pt x="104141" y="95636"/>
                  </a:lnTo>
                  <a:cubicBezTo>
                    <a:pt x="105509" y="94835"/>
                    <a:pt x="106343" y="93401"/>
                    <a:pt x="106343" y="91833"/>
                  </a:cubicBezTo>
                  <a:lnTo>
                    <a:pt x="106343" y="1502"/>
                  </a:lnTo>
                  <a:cubicBezTo>
                    <a:pt x="106343" y="668"/>
                    <a:pt x="105642" y="1"/>
                    <a:pt x="10484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1"/>
            <p:cNvSpPr/>
            <p:nvPr/>
          </p:nvSpPr>
          <p:spPr>
            <a:xfrm>
              <a:off x="2234275" y="1892625"/>
              <a:ext cx="306900" cy="2536375"/>
            </a:xfrm>
            <a:custGeom>
              <a:avLst/>
              <a:gdLst/>
              <a:ahLst/>
              <a:cxnLst/>
              <a:rect l="l" t="t" r="r" b="b"/>
              <a:pathLst>
                <a:path w="12276" h="101455" extrusionOk="0">
                  <a:moveTo>
                    <a:pt x="12276" y="1"/>
                  </a:moveTo>
                  <a:lnTo>
                    <a:pt x="2168" y="5838"/>
                  </a:lnTo>
                  <a:cubicBezTo>
                    <a:pt x="834" y="6605"/>
                    <a:pt x="0" y="8040"/>
                    <a:pt x="0" y="9608"/>
                  </a:cubicBezTo>
                  <a:lnTo>
                    <a:pt x="0" y="99972"/>
                  </a:lnTo>
                  <a:cubicBezTo>
                    <a:pt x="0" y="100827"/>
                    <a:pt x="701" y="101455"/>
                    <a:pt x="1475" y="101455"/>
                  </a:cubicBezTo>
                  <a:cubicBezTo>
                    <a:pt x="1728" y="101455"/>
                    <a:pt x="1989" y="101388"/>
                    <a:pt x="2235" y="101240"/>
                  </a:cubicBezTo>
                  <a:lnTo>
                    <a:pt x="12276" y="95469"/>
                  </a:lnTo>
                  <a:lnTo>
                    <a:pt x="12276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1"/>
            <p:cNvSpPr/>
            <p:nvPr/>
          </p:nvSpPr>
          <p:spPr>
            <a:xfrm>
              <a:off x="2295975" y="2091100"/>
              <a:ext cx="194325" cy="115950"/>
            </a:xfrm>
            <a:custGeom>
              <a:avLst/>
              <a:gdLst/>
              <a:ahLst/>
              <a:cxnLst/>
              <a:rect l="l" t="t" r="r" b="b"/>
              <a:pathLst>
                <a:path w="7773" h="4638" extrusionOk="0">
                  <a:moveTo>
                    <a:pt x="7673" y="1"/>
                  </a:moveTo>
                  <a:lnTo>
                    <a:pt x="3970" y="67"/>
                  </a:lnTo>
                  <a:cubicBezTo>
                    <a:pt x="3903" y="101"/>
                    <a:pt x="3837" y="134"/>
                    <a:pt x="3803" y="168"/>
                  </a:cubicBezTo>
                  <a:lnTo>
                    <a:pt x="101" y="4371"/>
                  </a:lnTo>
                  <a:cubicBezTo>
                    <a:pt x="1" y="4471"/>
                    <a:pt x="1" y="4637"/>
                    <a:pt x="101" y="4637"/>
                  </a:cubicBezTo>
                  <a:lnTo>
                    <a:pt x="3803" y="4537"/>
                  </a:lnTo>
                  <a:cubicBezTo>
                    <a:pt x="3870" y="4537"/>
                    <a:pt x="3903" y="4504"/>
                    <a:pt x="3970" y="4471"/>
                  </a:cubicBezTo>
                  <a:lnTo>
                    <a:pt x="7673" y="268"/>
                  </a:lnTo>
                  <a:cubicBezTo>
                    <a:pt x="7773" y="134"/>
                    <a:pt x="7773" y="1"/>
                    <a:pt x="767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1"/>
            <p:cNvSpPr/>
            <p:nvPr/>
          </p:nvSpPr>
          <p:spPr>
            <a:xfrm>
              <a:off x="2295975" y="2152825"/>
              <a:ext cx="194325" cy="115925"/>
            </a:xfrm>
            <a:custGeom>
              <a:avLst/>
              <a:gdLst/>
              <a:ahLst/>
              <a:cxnLst/>
              <a:rect l="l" t="t" r="r" b="b"/>
              <a:pathLst>
                <a:path w="7773" h="4637" extrusionOk="0">
                  <a:moveTo>
                    <a:pt x="7673" y="0"/>
                  </a:moveTo>
                  <a:lnTo>
                    <a:pt x="6472" y="34"/>
                  </a:lnTo>
                  <a:cubicBezTo>
                    <a:pt x="6372" y="34"/>
                    <a:pt x="6305" y="67"/>
                    <a:pt x="6238" y="134"/>
                  </a:cubicBezTo>
                  <a:lnTo>
                    <a:pt x="3970" y="2702"/>
                  </a:lnTo>
                  <a:cubicBezTo>
                    <a:pt x="3937" y="2735"/>
                    <a:pt x="3870" y="2769"/>
                    <a:pt x="3803" y="2802"/>
                  </a:cubicBezTo>
                  <a:lnTo>
                    <a:pt x="1602" y="2836"/>
                  </a:lnTo>
                  <a:cubicBezTo>
                    <a:pt x="1502" y="2836"/>
                    <a:pt x="1402" y="2869"/>
                    <a:pt x="1335" y="2969"/>
                  </a:cubicBezTo>
                  <a:lnTo>
                    <a:pt x="101" y="4370"/>
                  </a:lnTo>
                  <a:cubicBezTo>
                    <a:pt x="1" y="4470"/>
                    <a:pt x="1" y="4637"/>
                    <a:pt x="101" y="4637"/>
                  </a:cubicBezTo>
                  <a:lnTo>
                    <a:pt x="3803" y="4537"/>
                  </a:lnTo>
                  <a:cubicBezTo>
                    <a:pt x="3870" y="4537"/>
                    <a:pt x="3937" y="4503"/>
                    <a:pt x="3970" y="4470"/>
                  </a:cubicBezTo>
                  <a:lnTo>
                    <a:pt x="7673" y="300"/>
                  </a:lnTo>
                  <a:cubicBezTo>
                    <a:pt x="7773" y="167"/>
                    <a:pt x="7773" y="0"/>
                    <a:pt x="767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1"/>
            <p:cNvSpPr/>
            <p:nvPr/>
          </p:nvSpPr>
          <p:spPr>
            <a:xfrm>
              <a:off x="2295975" y="2215350"/>
              <a:ext cx="194325" cy="115950"/>
            </a:xfrm>
            <a:custGeom>
              <a:avLst/>
              <a:gdLst/>
              <a:ahLst/>
              <a:cxnLst/>
              <a:rect l="l" t="t" r="r" b="b"/>
              <a:pathLst>
                <a:path w="7773" h="4638" extrusionOk="0">
                  <a:moveTo>
                    <a:pt x="7673" y="1"/>
                  </a:moveTo>
                  <a:lnTo>
                    <a:pt x="6472" y="34"/>
                  </a:lnTo>
                  <a:cubicBezTo>
                    <a:pt x="6372" y="34"/>
                    <a:pt x="6305" y="68"/>
                    <a:pt x="6238" y="168"/>
                  </a:cubicBezTo>
                  <a:lnTo>
                    <a:pt x="3970" y="2703"/>
                  </a:lnTo>
                  <a:cubicBezTo>
                    <a:pt x="3937" y="2770"/>
                    <a:pt x="3870" y="2803"/>
                    <a:pt x="3803" y="2803"/>
                  </a:cubicBezTo>
                  <a:lnTo>
                    <a:pt x="1602" y="2836"/>
                  </a:lnTo>
                  <a:cubicBezTo>
                    <a:pt x="1502" y="2836"/>
                    <a:pt x="1402" y="2903"/>
                    <a:pt x="1335" y="2970"/>
                  </a:cubicBezTo>
                  <a:lnTo>
                    <a:pt x="101" y="4371"/>
                  </a:lnTo>
                  <a:cubicBezTo>
                    <a:pt x="1" y="4504"/>
                    <a:pt x="1" y="4638"/>
                    <a:pt x="101" y="4638"/>
                  </a:cubicBezTo>
                  <a:lnTo>
                    <a:pt x="3803" y="4571"/>
                  </a:lnTo>
                  <a:cubicBezTo>
                    <a:pt x="3870" y="4538"/>
                    <a:pt x="3937" y="4504"/>
                    <a:pt x="3970" y="4471"/>
                  </a:cubicBezTo>
                  <a:lnTo>
                    <a:pt x="7673" y="301"/>
                  </a:lnTo>
                  <a:cubicBezTo>
                    <a:pt x="7773" y="168"/>
                    <a:pt x="7773" y="34"/>
                    <a:pt x="767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1"/>
            <p:cNvSpPr/>
            <p:nvPr/>
          </p:nvSpPr>
          <p:spPr>
            <a:xfrm>
              <a:off x="3187875" y="1557800"/>
              <a:ext cx="8350" cy="2296250"/>
            </a:xfrm>
            <a:custGeom>
              <a:avLst/>
              <a:gdLst/>
              <a:ahLst/>
              <a:cxnLst/>
              <a:rect l="l" t="t" r="r" b="b"/>
              <a:pathLst>
                <a:path w="334" h="91850" extrusionOk="0">
                  <a:moveTo>
                    <a:pt x="167" y="1"/>
                  </a:moveTo>
                  <a:cubicBezTo>
                    <a:pt x="83" y="1"/>
                    <a:pt x="0" y="51"/>
                    <a:pt x="17" y="151"/>
                  </a:cubicBezTo>
                  <a:lnTo>
                    <a:pt x="17" y="91683"/>
                  </a:lnTo>
                  <a:cubicBezTo>
                    <a:pt x="17" y="91783"/>
                    <a:pt x="83" y="91850"/>
                    <a:pt x="184" y="91850"/>
                  </a:cubicBezTo>
                  <a:cubicBezTo>
                    <a:pt x="250" y="91850"/>
                    <a:pt x="317" y="91783"/>
                    <a:pt x="317" y="91683"/>
                  </a:cubicBezTo>
                  <a:lnTo>
                    <a:pt x="317" y="151"/>
                  </a:lnTo>
                  <a:cubicBezTo>
                    <a:pt x="334" y="51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1"/>
            <p:cNvSpPr/>
            <p:nvPr/>
          </p:nvSpPr>
          <p:spPr>
            <a:xfrm>
              <a:off x="2903900" y="3722425"/>
              <a:ext cx="227700" cy="142700"/>
            </a:xfrm>
            <a:custGeom>
              <a:avLst/>
              <a:gdLst/>
              <a:ahLst/>
              <a:cxnLst/>
              <a:rect l="l" t="t" r="r" b="b"/>
              <a:pathLst>
                <a:path w="9108" h="5708" extrusionOk="0">
                  <a:moveTo>
                    <a:pt x="8974" y="1"/>
                  </a:moveTo>
                  <a:cubicBezTo>
                    <a:pt x="8950" y="1"/>
                    <a:pt x="8926" y="9"/>
                    <a:pt x="8907" y="28"/>
                  </a:cubicBezTo>
                  <a:lnTo>
                    <a:pt x="201" y="5031"/>
                  </a:lnTo>
                  <a:cubicBezTo>
                    <a:pt x="101" y="5098"/>
                    <a:pt x="1" y="5198"/>
                    <a:pt x="1" y="5332"/>
                  </a:cubicBezTo>
                  <a:lnTo>
                    <a:pt x="1" y="5565"/>
                  </a:lnTo>
                  <a:cubicBezTo>
                    <a:pt x="1" y="5647"/>
                    <a:pt x="91" y="5707"/>
                    <a:pt x="160" y="5707"/>
                  </a:cubicBezTo>
                  <a:cubicBezTo>
                    <a:pt x="175" y="5707"/>
                    <a:pt x="189" y="5704"/>
                    <a:pt x="201" y="5699"/>
                  </a:cubicBezTo>
                  <a:lnTo>
                    <a:pt x="8907" y="695"/>
                  </a:lnTo>
                  <a:cubicBezTo>
                    <a:pt x="9007" y="628"/>
                    <a:pt x="9107" y="495"/>
                    <a:pt x="9107" y="361"/>
                  </a:cubicBezTo>
                  <a:lnTo>
                    <a:pt x="9107" y="128"/>
                  </a:lnTo>
                  <a:cubicBezTo>
                    <a:pt x="9107" y="56"/>
                    <a:pt x="9038" y="1"/>
                    <a:pt x="897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1"/>
            <p:cNvSpPr/>
            <p:nvPr/>
          </p:nvSpPr>
          <p:spPr>
            <a:xfrm>
              <a:off x="2903900" y="3764975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74" y="0"/>
                  </a:moveTo>
                  <a:cubicBezTo>
                    <a:pt x="8950" y="0"/>
                    <a:pt x="8926" y="8"/>
                    <a:pt x="8907" y="27"/>
                  </a:cubicBezTo>
                  <a:lnTo>
                    <a:pt x="201" y="5031"/>
                  </a:lnTo>
                  <a:cubicBezTo>
                    <a:pt x="101" y="5097"/>
                    <a:pt x="1" y="5197"/>
                    <a:pt x="1" y="5331"/>
                  </a:cubicBezTo>
                  <a:lnTo>
                    <a:pt x="1" y="5564"/>
                  </a:lnTo>
                  <a:cubicBezTo>
                    <a:pt x="1" y="5647"/>
                    <a:pt x="91" y="5706"/>
                    <a:pt x="160" y="5706"/>
                  </a:cubicBezTo>
                  <a:cubicBezTo>
                    <a:pt x="175" y="5706"/>
                    <a:pt x="189" y="5704"/>
                    <a:pt x="201" y="5698"/>
                  </a:cubicBezTo>
                  <a:lnTo>
                    <a:pt x="8907" y="694"/>
                  </a:lnTo>
                  <a:cubicBezTo>
                    <a:pt x="9007" y="594"/>
                    <a:pt x="9107" y="494"/>
                    <a:pt x="9107" y="361"/>
                  </a:cubicBezTo>
                  <a:lnTo>
                    <a:pt x="9107" y="127"/>
                  </a:lnTo>
                  <a:cubicBezTo>
                    <a:pt x="9107" y="55"/>
                    <a:pt x="9038" y="0"/>
                    <a:pt x="89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1"/>
            <p:cNvSpPr/>
            <p:nvPr/>
          </p:nvSpPr>
          <p:spPr>
            <a:xfrm>
              <a:off x="2903900" y="3870050"/>
              <a:ext cx="118450" cy="80125"/>
            </a:xfrm>
            <a:custGeom>
              <a:avLst/>
              <a:gdLst/>
              <a:ahLst/>
              <a:cxnLst/>
              <a:rect l="l" t="t" r="r" b="b"/>
              <a:pathLst>
                <a:path w="4738" h="3205" extrusionOk="0">
                  <a:moveTo>
                    <a:pt x="4632" y="0"/>
                  </a:moveTo>
                  <a:cubicBezTo>
                    <a:pt x="4611" y="0"/>
                    <a:pt x="4590" y="8"/>
                    <a:pt x="4571" y="27"/>
                  </a:cubicBezTo>
                  <a:lnTo>
                    <a:pt x="201" y="2529"/>
                  </a:lnTo>
                  <a:cubicBezTo>
                    <a:pt x="101" y="2596"/>
                    <a:pt x="1" y="2696"/>
                    <a:pt x="1" y="2862"/>
                  </a:cubicBezTo>
                  <a:lnTo>
                    <a:pt x="1" y="3096"/>
                  </a:lnTo>
                  <a:cubicBezTo>
                    <a:pt x="1" y="3150"/>
                    <a:pt x="90" y="3205"/>
                    <a:pt x="159" y="3205"/>
                  </a:cubicBezTo>
                  <a:cubicBezTo>
                    <a:pt x="174" y="3205"/>
                    <a:pt x="189" y="3202"/>
                    <a:pt x="201" y="3196"/>
                  </a:cubicBezTo>
                  <a:lnTo>
                    <a:pt x="4571" y="694"/>
                  </a:lnTo>
                  <a:cubicBezTo>
                    <a:pt x="4671" y="627"/>
                    <a:pt x="4738" y="494"/>
                    <a:pt x="4738" y="361"/>
                  </a:cubicBezTo>
                  <a:lnTo>
                    <a:pt x="4738" y="127"/>
                  </a:lnTo>
                  <a:cubicBezTo>
                    <a:pt x="4738" y="55"/>
                    <a:pt x="4686" y="0"/>
                    <a:pt x="463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1"/>
            <p:cNvSpPr/>
            <p:nvPr/>
          </p:nvSpPr>
          <p:spPr>
            <a:xfrm>
              <a:off x="2587025" y="3811500"/>
              <a:ext cx="314400" cy="321200"/>
            </a:xfrm>
            <a:custGeom>
              <a:avLst/>
              <a:gdLst/>
              <a:ahLst/>
              <a:cxnLst/>
              <a:rect l="l" t="t" r="r" b="b"/>
              <a:pathLst>
                <a:path w="12576" h="12848" extrusionOk="0">
                  <a:moveTo>
                    <a:pt x="9079" y="1"/>
                  </a:moveTo>
                  <a:cubicBezTo>
                    <a:pt x="7212" y="1"/>
                    <a:pt x="4791" y="1472"/>
                    <a:pt x="2936" y="3903"/>
                  </a:cubicBezTo>
                  <a:cubicBezTo>
                    <a:pt x="501" y="7172"/>
                    <a:pt x="0" y="10942"/>
                    <a:pt x="1835" y="12343"/>
                  </a:cubicBezTo>
                  <a:cubicBezTo>
                    <a:pt x="2303" y="12685"/>
                    <a:pt x="2871" y="12848"/>
                    <a:pt x="3498" y="12848"/>
                  </a:cubicBezTo>
                  <a:cubicBezTo>
                    <a:pt x="5377" y="12848"/>
                    <a:pt x="7790" y="11391"/>
                    <a:pt x="9640" y="8940"/>
                  </a:cubicBezTo>
                  <a:cubicBezTo>
                    <a:pt x="12076" y="5671"/>
                    <a:pt x="12576" y="1902"/>
                    <a:pt x="10708" y="501"/>
                  </a:cubicBezTo>
                  <a:cubicBezTo>
                    <a:pt x="10252" y="161"/>
                    <a:pt x="9696" y="1"/>
                    <a:pt x="907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1"/>
            <p:cNvSpPr/>
            <p:nvPr/>
          </p:nvSpPr>
          <p:spPr>
            <a:xfrm>
              <a:off x="2587025" y="3811500"/>
              <a:ext cx="314400" cy="321200"/>
            </a:xfrm>
            <a:custGeom>
              <a:avLst/>
              <a:gdLst/>
              <a:ahLst/>
              <a:cxnLst/>
              <a:rect l="l" t="t" r="r" b="b"/>
              <a:pathLst>
                <a:path w="12576" h="12848" extrusionOk="0">
                  <a:moveTo>
                    <a:pt x="9079" y="1"/>
                  </a:moveTo>
                  <a:cubicBezTo>
                    <a:pt x="7212" y="1"/>
                    <a:pt x="4791" y="1472"/>
                    <a:pt x="2936" y="3903"/>
                  </a:cubicBezTo>
                  <a:cubicBezTo>
                    <a:pt x="501" y="7172"/>
                    <a:pt x="0" y="10942"/>
                    <a:pt x="1835" y="12343"/>
                  </a:cubicBezTo>
                  <a:cubicBezTo>
                    <a:pt x="2303" y="12685"/>
                    <a:pt x="2871" y="12848"/>
                    <a:pt x="3498" y="12848"/>
                  </a:cubicBezTo>
                  <a:cubicBezTo>
                    <a:pt x="5377" y="12848"/>
                    <a:pt x="7790" y="11391"/>
                    <a:pt x="9640" y="8940"/>
                  </a:cubicBezTo>
                  <a:cubicBezTo>
                    <a:pt x="12076" y="5671"/>
                    <a:pt x="12576" y="1902"/>
                    <a:pt x="10708" y="501"/>
                  </a:cubicBezTo>
                  <a:cubicBezTo>
                    <a:pt x="10252" y="161"/>
                    <a:pt x="9696" y="1"/>
                    <a:pt x="90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1"/>
            <p:cNvSpPr/>
            <p:nvPr/>
          </p:nvSpPr>
          <p:spPr>
            <a:xfrm>
              <a:off x="2600350" y="3813225"/>
              <a:ext cx="285250" cy="328550"/>
            </a:xfrm>
            <a:custGeom>
              <a:avLst/>
              <a:gdLst/>
              <a:ahLst/>
              <a:cxnLst/>
              <a:rect l="l" t="t" r="r" b="b"/>
              <a:pathLst>
                <a:path w="11410" h="13142" extrusionOk="0">
                  <a:moveTo>
                    <a:pt x="8474" y="299"/>
                  </a:moveTo>
                  <a:cubicBezTo>
                    <a:pt x="8941" y="299"/>
                    <a:pt x="9408" y="432"/>
                    <a:pt x="9808" y="666"/>
                  </a:cubicBezTo>
                  <a:cubicBezTo>
                    <a:pt x="10642" y="1133"/>
                    <a:pt x="11109" y="2100"/>
                    <a:pt x="11109" y="3367"/>
                  </a:cubicBezTo>
                  <a:cubicBezTo>
                    <a:pt x="11109" y="6370"/>
                    <a:pt x="8640" y="10239"/>
                    <a:pt x="5638" y="12007"/>
                  </a:cubicBezTo>
                  <a:cubicBezTo>
                    <a:pt x="4676" y="12560"/>
                    <a:pt x="3739" y="12836"/>
                    <a:pt x="2928" y="12836"/>
                  </a:cubicBezTo>
                  <a:cubicBezTo>
                    <a:pt x="2417" y="12836"/>
                    <a:pt x="1955" y="12726"/>
                    <a:pt x="1569" y="12507"/>
                  </a:cubicBezTo>
                  <a:cubicBezTo>
                    <a:pt x="768" y="12040"/>
                    <a:pt x="301" y="11073"/>
                    <a:pt x="301" y="9772"/>
                  </a:cubicBezTo>
                  <a:cubicBezTo>
                    <a:pt x="301" y="6770"/>
                    <a:pt x="2770" y="2900"/>
                    <a:pt x="5772" y="1133"/>
                  </a:cubicBezTo>
                  <a:cubicBezTo>
                    <a:pt x="6572" y="632"/>
                    <a:pt x="7506" y="365"/>
                    <a:pt x="8474" y="299"/>
                  </a:cubicBezTo>
                  <a:close/>
                  <a:moveTo>
                    <a:pt x="8501" y="0"/>
                  </a:moveTo>
                  <a:cubicBezTo>
                    <a:pt x="7628" y="0"/>
                    <a:pt x="6629" y="305"/>
                    <a:pt x="5605" y="899"/>
                  </a:cubicBezTo>
                  <a:cubicBezTo>
                    <a:pt x="2503" y="2700"/>
                    <a:pt x="1" y="6670"/>
                    <a:pt x="1" y="9772"/>
                  </a:cubicBezTo>
                  <a:cubicBezTo>
                    <a:pt x="1" y="11173"/>
                    <a:pt x="501" y="12240"/>
                    <a:pt x="1402" y="12774"/>
                  </a:cubicBezTo>
                  <a:cubicBezTo>
                    <a:pt x="1869" y="13041"/>
                    <a:pt x="2403" y="13141"/>
                    <a:pt x="2903" y="13141"/>
                  </a:cubicBezTo>
                  <a:cubicBezTo>
                    <a:pt x="3937" y="13108"/>
                    <a:pt x="4904" y="12808"/>
                    <a:pt x="5772" y="12274"/>
                  </a:cubicBezTo>
                  <a:cubicBezTo>
                    <a:pt x="8874" y="10473"/>
                    <a:pt x="11409" y="6470"/>
                    <a:pt x="11409" y="3367"/>
                  </a:cubicBezTo>
                  <a:cubicBezTo>
                    <a:pt x="11409" y="1966"/>
                    <a:pt x="10909" y="899"/>
                    <a:pt x="9975" y="365"/>
                  </a:cubicBezTo>
                  <a:cubicBezTo>
                    <a:pt x="9550" y="121"/>
                    <a:pt x="9050" y="0"/>
                    <a:pt x="850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1"/>
            <p:cNvSpPr/>
            <p:nvPr/>
          </p:nvSpPr>
          <p:spPr>
            <a:xfrm>
              <a:off x="2803850" y="3997575"/>
              <a:ext cx="60900" cy="70700"/>
            </a:xfrm>
            <a:custGeom>
              <a:avLst/>
              <a:gdLst/>
              <a:ahLst/>
              <a:cxnLst/>
              <a:rect l="l" t="t" r="r" b="b"/>
              <a:pathLst>
                <a:path w="2436" h="2828" extrusionOk="0">
                  <a:moveTo>
                    <a:pt x="1832" y="0"/>
                  </a:moveTo>
                  <a:cubicBezTo>
                    <a:pt x="1649" y="0"/>
                    <a:pt x="1434" y="63"/>
                    <a:pt x="1201" y="196"/>
                  </a:cubicBezTo>
                  <a:cubicBezTo>
                    <a:pt x="534" y="597"/>
                    <a:pt x="67" y="1331"/>
                    <a:pt x="0" y="2131"/>
                  </a:cubicBezTo>
                  <a:cubicBezTo>
                    <a:pt x="0" y="2576"/>
                    <a:pt x="237" y="2828"/>
                    <a:pt x="593" y="2828"/>
                  </a:cubicBezTo>
                  <a:cubicBezTo>
                    <a:pt x="771" y="2828"/>
                    <a:pt x="979" y="2765"/>
                    <a:pt x="1201" y="2632"/>
                  </a:cubicBezTo>
                  <a:cubicBezTo>
                    <a:pt x="1901" y="2231"/>
                    <a:pt x="2335" y="1497"/>
                    <a:pt x="2435" y="697"/>
                  </a:cubicBezTo>
                  <a:cubicBezTo>
                    <a:pt x="2435" y="252"/>
                    <a:pt x="2198" y="0"/>
                    <a:pt x="183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1"/>
            <p:cNvSpPr/>
            <p:nvPr/>
          </p:nvSpPr>
          <p:spPr>
            <a:xfrm>
              <a:off x="2903900" y="3326775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48" y="0"/>
                  </a:moveTo>
                  <a:cubicBezTo>
                    <a:pt x="8933" y="0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079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52"/>
                    <a:pt x="70" y="5707"/>
                    <a:pt x="134" y="5707"/>
                  </a:cubicBezTo>
                  <a:cubicBezTo>
                    <a:pt x="159" y="5707"/>
                    <a:pt x="182" y="5698"/>
                    <a:pt x="201" y="5680"/>
                  </a:cubicBezTo>
                  <a:lnTo>
                    <a:pt x="8907" y="676"/>
                  </a:lnTo>
                  <a:cubicBezTo>
                    <a:pt x="9007" y="610"/>
                    <a:pt x="9107" y="509"/>
                    <a:pt x="9107" y="376"/>
                  </a:cubicBezTo>
                  <a:lnTo>
                    <a:pt x="9107" y="143"/>
                  </a:lnTo>
                  <a:cubicBezTo>
                    <a:pt x="9107" y="60"/>
                    <a:pt x="9017" y="0"/>
                    <a:pt x="89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1"/>
            <p:cNvSpPr/>
            <p:nvPr/>
          </p:nvSpPr>
          <p:spPr>
            <a:xfrm>
              <a:off x="2903900" y="3369300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48" y="1"/>
                  </a:moveTo>
                  <a:cubicBezTo>
                    <a:pt x="8933" y="1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080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52"/>
                    <a:pt x="70" y="5707"/>
                    <a:pt x="134" y="5707"/>
                  </a:cubicBezTo>
                  <a:cubicBezTo>
                    <a:pt x="159" y="5707"/>
                    <a:pt x="182" y="5699"/>
                    <a:pt x="201" y="5680"/>
                  </a:cubicBezTo>
                  <a:lnTo>
                    <a:pt x="8907" y="676"/>
                  </a:lnTo>
                  <a:cubicBezTo>
                    <a:pt x="9007" y="610"/>
                    <a:pt x="9107" y="476"/>
                    <a:pt x="9107" y="343"/>
                  </a:cubicBezTo>
                  <a:lnTo>
                    <a:pt x="9107" y="143"/>
                  </a:lnTo>
                  <a:cubicBezTo>
                    <a:pt x="9107" y="60"/>
                    <a:pt x="9017" y="1"/>
                    <a:pt x="894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1"/>
            <p:cNvSpPr/>
            <p:nvPr/>
          </p:nvSpPr>
          <p:spPr>
            <a:xfrm>
              <a:off x="2903900" y="3474375"/>
              <a:ext cx="118450" cy="80150"/>
            </a:xfrm>
            <a:custGeom>
              <a:avLst/>
              <a:gdLst/>
              <a:ahLst/>
              <a:cxnLst/>
              <a:rect l="l" t="t" r="r" b="b"/>
              <a:pathLst>
                <a:path w="4738" h="3206" extrusionOk="0">
                  <a:moveTo>
                    <a:pt x="4609" y="1"/>
                  </a:moveTo>
                  <a:cubicBezTo>
                    <a:pt x="4596" y="1"/>
                    <a:pt x="4583" y="3"/>
                    <a:pt x="4571" y="9"/>
                  </a:cubicBezTo>
                  <a:lnTo>
                    <a:pt x="201" y="2511"/>
                  </a:lnTo>
                  <a:cubicBezTo>
                    <a:pt x="101" y="2578"/>
                    <a:pt x="1" y="2711"/>
                    <a:pt x="1" y="2845"/>
                  </a:cubicBezTo>
                  <a:lnTo>
                    <a:pt x="1" y="3078"/>
                  </a:lnTo>
                  <a:cubicBezTo>
                    <a:pt x="1" y="3150"/>
                    <a:pt x="70" y="3205"/>
                    <a:pt x="134" y="3205"/>
                  </a:cubicBezTo>
                  <a:cubicBezTo>
                    <a:pt x="159" y="3205"/>
                    <a:pt x="182" y="3197"/>
                    <a:pt x="201" y="3178"/>
                  </a:cubicBezTo>
                  <a:lnTo>
                    <a:pt x="4571" y="676"/>
                  </a:lnTo>
                  <a:cubicBezTo>
                    <a:pt x="4671" y="610"/>
                    <a:pt x="4738" y="510"/>
                    <a:pt x="4738" y="376"/>
                  </a:cubicBezTo>
                  <a:lnTo>
                    <a:pt x="4738" y="143"/>
                  </a:lnTo>
                  <a:cubicBezTo>
                    <a:pt x="4738" y="60"/>
                    <a:pt x="4670" y="1"/>
                    <a:pt x="46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1"/>
            <p:cNvSpPr/>
            <p:nvPr/>
          </p:nvSpPr>
          <p:spPr>
            <a:xfrm>
              <a:off x="2587025" y="3416225"/>
              <a:ext cx="313575" cy="321200"/>
            </a:xfrm>
            <a:custGeom>
              <a:avLst/>
              <a:gdLst/>
              <a:ahLst/>
              <a:cxnLst/>
              <a:rect l="l" t="t" r="r" b="b"/>
              <a:pathLst>
                <a:path w="12543" h="12848" extrusionOk="0">
                  <a:moveTo>
                    <a:pt x="9077" y="1"/>
                  </a:moveTo>
                  <a:cubicBezTo>
                    <a:pt x="7202" y="1"/>
                    <a:pt x="4767" y="1478"/>
                    <a:pt x="2936" y="3936"/>
                  </a:cubicBezTo>
                  <a:cubicBezTo>
                    <a:pt x="467" y="7172"/>
                    <a:pt x="0" y="10942"/>
                    <a:pt x="1835" y="12343"/>
                  </a:cubicBezTo>
                  <a:cubicBezTo>
                    <a:pt x="2294" y="12685"/>
                    <a:pt x="2858" y="12848"/>
                    <a:pt x="3484" y="12848"/>
                  </a:cubicBezTo>
                  <a:cubicBezTo>
                    <a:pt x="5357" y="12848"/>
                    <a:pt x="7782" y="11391"/>
                    <a:pt x="9607" y="8940"/>
                  </a:cubicBezTo>
                  <a:cubicBezTo>
                    <a:pt x="12076" y="5671"/>
                    <a:pt x="12543" y="1902"/>
                    <a:pt x="10708" y="501"/>
                  </a:cubicBezTo>
                  <a:cubicBezTo>
                    <a:pt x="10253" y="162"/>
                    <a:pt x="9695" y="1"/>
                    <a:pt x="907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1"/>
            <p:cNvSpPr/>
            <p:nvPr/>
          </p:nvSpPr>
          <p:spPr>
            <a:xfrm>
              <a:off x="2587025" y="3416225"/>
              <a:ext cx="313575" cy="321200"/>
            </a:xfrm>
            <a:custGeom>
              <a:avLst/>
              <a:gdLst/>
              <a:ahLst/>
              <a:cxnLst/>
              <a:rect l="l" t="t" r="r" b="b"/>
              <a:pathLst>
                <a:path w="12543" h="12848" extrusionOk="0">
                  <a:moveTo>
                    <a:pt x="9077" y="1"/>
                  </a:moveTo>
                  <a:cubicBezTo>
                    <a:pt x="7202" y="1"/>
                    <a:pt x="4767" y="1478"/>
                    <a:pt x="2936" y="3936"/>
                  </a:cubicBezTo>
                  <a:cubicBezTo>
                    <a:pt x="467" y="7172"/>
                    <a:pt x="0" y="10942"/>
                    <a:pt x="1835" y="12343"/>
                  </a:cubicBezTo>
                  <a:cubicBezTo>
                    <a:pt x="2294" y="12685"/>
                    <a:pt x="2858" y="12848"/>
                    <a:pt x="3484" y="12848"/>
                  </a:cubicBezTo>
                  <a:cubicBezTo>
                    <a:pt x="5357" y="12848"/>
                    <a:pt x="7782" y="11391"/>
                    <a:pt x="9607" y="8940"/>
                  </a:cubicBezTo>
                  <a:cubicBezTo>
                    <a:pt x="12076" y="5671"/>
                    <a:pt x="12543" y="1902"/>
                    <a:pt x="10708" y="501"/>
                  </a:cubicBezTo>
                  <a:cubicBezTo>
                    <a:pt x="10253" y="162"/>
                    <a:pt x="9695" y="1"/>
                    <a:pt x="9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1"/>
            <p:cNvSpPr/>
            <p:nvPr/>
          </p:nvSpPr>
          <p:spPr>
            <a:xfrm>
              <a:off x="2600350" y="3417650"/>
              <a:ext cx="285250" cy="328825"/>
            </a:xfrm>
            <a:custGeom>
              <a:avLst/>
              <a:gdLst/>
              <a:ahLst/>
              <a:cxnLst/>
              <a:rect l="l" t="t" r="r" b="b"/>
              <a:pathLst>
                <a:path w="11410" h="13153" extrusionOk="0">
                  <a:moveTo>
                    <a:pt x="8474" y="310"/>
                  </a:moveTo>
                  <a:cubicBezTo>
                    <a:pt x="8941" y="310"/>
                    <a:pt x="9408" y="410"/>
                    <a:pt x="9808" y="644"/>
                  </a:cubicBezTo>
                  <a:cubicBezTo>
                    <a:pt x="10642" y="1111"/>
                    <a:pt x="11109" y="2078"/>
                    <a:pt x="11109" y="3379"/>
                  </a:cubicBezTo>
                  <a:cubicBezTo>
                    <a:pt x="11109" y="6381"/>
                    <a:pt x="8640" y="10251"/>
                    <a:pt x="5638" y="11985"/>
                  </a:cubicBezTo>
                  <a:cubicBezTo>
                    <a:pt x="4684" y="12554"/>
                    <a:pt x="3754" y="12838"/>
                    <a:pt x="2947" y="12838"/>
                  </a:cubicBezTo>
                  <a:cubicBezTo>
                    <a:pt x="2429" y="12838"/>
                    <a:pt x="1960" y="12721"/>
                    <a:pt x="1569" y="12486"/>
                  </a:cubicBezTo>
                  <a:cubicBezTo>
                    <a:pt x="768" y="12019"/>
                    <a:pt x="301" y="11051"/>
                    <a:pt x="301" y="9784"/>
                  </a:cubicBezTo>
                  <a:cubicBezTo>
                    <a:pt x="301" y="6782"/>
                    <a:pt x="2770" y="2912"/>
                    <a:pt x="5772" y="1144"/>
                  </a:cubicBezTo>
                  <a:cubicBezTo>
                    <a:pt x="6572" y="644"/>
                    <a:pt x="7506" y="344"/>
                    <a:pt x="8474" y="310"/>
                  </a:cubicBezTo>
                  <a:close/>
                  <a:moveTo>
                    <a:pt x="8459" y="1"/>
                  </a:moveTo>
                  <a:cubicBezTo>
                    <a:pt x="7596" y="1"/>
                    <a:pt x="6613" y="293"/>
                    <a:pt x="5605" y="877"/>
                  </a:cubicBezTo>
                  <a:cubicBezTo>
                    <a:pt x="2503" y="2679"/>
                    <a:pt x="1" y="6681"/>
                    <a:pt x="1" y="9784"/>
                  </a:cubicBezTo>
                  <a:cubicBezTo>
                    <a:pt x="1" y="11185"/>
                    <a:pt x="501" y="12252"/>
                    <a:pt x="1402" y="12786"/>
                  </a:cubicBezTo>
                  <a:cubicBezTo>
                    <a:pt x="1869" y="13019"/>
                    <a:pt x="2403" y="13153"/>
                    <a:pt x="2903" y="13153"/>
                  </a:cubicBezTo>
                  <a:cubicBezTo>
                    <a:pt x="3937" y="13119"/>
                    <a:pt x="4904" y="12786"/>
                    <a:pt x="5772" y="12252"/>
                  </a:cubicBezTo>
                  <a:cubicBezTo>
                    <a:pt x="8874" y="10484"/>
                    <a:pt x="11409" y="6481"/>
                    <a:pt x="11409" y="3379"/>
                  </a:cubicBezTo>
                  <a:cubicBezTo>
                    <a:pt x="11409" y="1978"/>
                    <a:pt x="10909" y="911"/>
                    <a:pt x="9975" y="377"/>
                  </a:cubicBezTo>
                  <a:cubicBezTo>
                    <a:pt x="9539" y="126"/>
                    <a:pt x="9025" y="1"/>
                    <a:pt x="845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1"/>
            <p:cNvSpPr/>
            <p:nvPr/>
          </p:nvSpPr>
          <p:spPr>
            <a:xfrm>
              <a:off x="2803850" y="3602025"/>
              <a:ext cx="60900" cy="70400"/>
            </a:xfrm>
            <a:custGeom>
              <a:avLst/>
              <a:gdLst/>
              <a:ahLst/>
              <a:cxnLst/>
              <a:rect l="l" t="t" r="r" b="b"/>
              <a:pathLst>
                <a:path w="2436" h="2816" extrusionOk="0">
                  <a:moveTo>
                    <a:pt x="1810" y="1"/>
                  </a:moveTo>
                  <a:cubicBezTo>
                    <a:pt x="1632" y="1"/>
                    <a:pt x="1425" y="56"/>
                    <a:pt x="1201" y="174"/>
                  </a:cubicBezTo>
                  <a:cubicBezTo>
                    <a:pt x="534" y="607"/>
                    <a:pt x="67" y="1308"/>
                    <a:pt x="0" y="2109"/>
                  </a:cubicBezTo>
                  <a:cubicBezTo>
                    <a:pt x="0" y="2562"/>
                    <a:pt x="247" y="2815"/>
                    <a:pt x="615" y="2815"/>
                  </a:cubicBezTo>
                  <a:cubicBezTo>
                    <a:pt x="788" y="2815"/>
                    <a:pt x="988" y="2760"/>
                    <a:pt x="1201" y="2642"/>
                  </a:cubicBezTo>
                  <a:cubicBezTo>
                    <a:pt x="1901" y="2209"/>
                    <a:pt x="2335" y="1508"/>
                    <a:pt x="2435" y="707"/>
                  </a:cubicBezTo>
                  <a:cubicBezTo>
                    <a:pt x="2435" y="254"/>
                    <a:pt x="2188" y="1"/>
                    <a:pt x="181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1"/>
            <p:cNvSpPr/>
            <p:nvPr/>
          </p:nvSpPr>
          <p:spPr>
            <a:xfrm>
              <a:off x="2903900" y="2931025"/>
              <a:ext cx="227700" cy="142700"/>
            </a:xfrm>
            <a:custGeom>
              <a:avLst/>
              <a:gdLst/>
              <a:ahLst/>
              <a:cxnLst/>
              <a:rect l="l" t="t" r="r" b="b"/>
              <a:pathLst>
                <a:path w="9108" h="5708" extrusionOk="0">
                  <a:moveTo>
                    <a:pt x="8974" y="1"/>
                  </a:moveTo>
                  <a:cubicBezTo>
                    <a:pt x="8950" y="1"/>
                    <a:pt x="8926" y="9"/>
                    <a:pt x="8907" y="28"/>
                  </a:cubicBezTo>
                  <a:lnTo>
                    <a:pt x="201" y="5031"/>
                  </a:lnTo>
                  <a:cubicBezTo>
                    <a:pt x="101" y="5098"/>
                    <a:pt x="1" y="5232"/>
                    <a:pt x="1" y="5365"/>
                  </a:cubicBezTo>
                  <a:lnTo>
                    <a:pt x="1" y="5565"/>
                  </a:lnTo>
                  <a:cubicBezTo>
                    <a:pt x="1" y="5647"/>
                    <a:pt x="91" y="5707"/>
                    <a:pt x="160" y="5707"/>
                  </a:cubicBezTo>
                  <a:cubicBezTo>
                    <a:pt x="175" y="5707"/>
                    <a:pt x="189" y="5704"/>
                    <a:pt x="201" y="5699"/>
                  </a:cubicBezTo>
                  <a:lnTo>
                    <a:pt x="8907" y="695"/>
                  </a:lnTo>
                  <a:cubicBezTo>
                    <a:pt x="9007" y="628"/>
                    <a:pt x="9107" y="495"/>
                    <a:pt x="9107" y="361"/>
                  </a:cubicBezTo>
                  <a:lnTo>
                    <a:pt x="9107" y="128"/>
                  </a:lnTo>
                  <a:cubicBezTo>
                    <a:pt x="9107" y="56"/>
                    <a:pt x="9038" y="1"/>
                    <a:pt x="897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1"/>
            <p:cNvSpPr/>
            <p:nvPr/>
          </p:nvSpPr>
          <p:spPr>
            <a:xfrm>
              <a:off x="2903900" y="2973575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74" y="0"/>
                  </a:moveTo>
                  <a:cubicBezTo>
                    <a:pt x="8950" y="0"/>
                    <a:pt x="8926" y="8"/>
                    <a:pt x="8907" y="27"/>
                  </a:cubicBezTo>
                  <a:lnTo>
                    <a:pt x="201" y="5031"/>
                  </a:lnTo>
                  <a:cubicBezTo>
                    <a:pt x="101" y="5097"/>
                    <a:pt x="1" y="5197"/>
                    <a:pt x="1" y="5364"/>
                  </a:cubicBezTo>
                  <a:lnTo>
                    <a:pt x="1" y="5598"/>
                  </a:lnTo>
                  <a:cubicBezTo>
                    <a:pt x="1" y="5652"/>
                    <a:pt x="90" y="5707"/>
                    <a:pt x="159" y="5707"/>
                  </a:cubicBezTo>
                  <a:cubicBezTo>
                    <a:pt x="174" y="5707"/>
                    <a:pt x="189" y="5704"/>
                    <a:pt x="201" y="5698"/>
                  </a:cubicBezTo>
                  <a:lnTo>
                    <a:pt x="8907" y="694"/>
                  </a:lnTo>
                  <a:cubicBezTo>
                    <a:pt x="9007" y="627"/>
                    <a:pt x="9107" y="494"/>
                    <a:pt x="9107" y="361"/>
                  </a:cubicBezTo>
                  <a:lnTo>
                    <a:pt x="9107" y="127"/>
                  </a:lnTo>
                  <a:cubicBezTo>
                    <a:pt x="9107" y="55"/>
                    <a:pt x="9038" y="0"/>
                    <a:pt x="89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1"/>
            <p:cNvSpPr/>
            <p:nvPr/>
          </p:nvSpPr>
          <p:spPr>
            <a:xfrm>
              <a:off x="2903900" y="3078650"/>
              <a:ext cx="118450" cy="80225"/>
            </a:xfrm>
            <a:custGeom>
              <a:avLst/>
              <a:gdLst/>
              <a:ahLst/>
              <a:cxnLst/>
              <a:rect l="l" t="t" r="r" b="b"/>
              <a:pathLst>
                <a:path w="4738" h="3209" extrusionOk="0">
                  <a:moveTo>
                    <a:pt x="4632" y="0"/>
                  </a:moveTo>
                  <a:cubicBezTo>
                    <a:pt x="4611" y="0"/>
                    <a:pt x="4590" y="8"/>
                    <a:pt x="4571" y="27"/>
                  </a:cubicBezTo>
                  <a:lnTo>
                    <a:pt x="201" y="2529"/>
                  </a:lnTo>
                  <a:cubicBezTo>
                    <a:pt x="101" y="2596"/>
                    <a:pt x="1" y="2729"/>
                    <a:pt x="1" y="2862"/>
                  </a:cubicBezTo>
                  <a:lnTo>
                    <a:pt x="1" y="3096"/>
                  </a:lnTo>
                  <a:cubicBezTo>
                    <a:pt x="1" y="3171"/>
                    <a:pt x="76" y="3208"/>
                    <a:pt x="142" y="3208"/>
                  </a:cubicBezTo>
                  <a:cubicBezTo>
                    <a:pt x="164" y="3208"/>
                    <a:pt x="184" y="3204"/>
                    <a:pt x="201" y="3196"/>
                  </a:cubicBezTo>
                  <a:lnTo>
                    <a:pt x="4571" y="694"/>
                  </a:lnTo>
                  <a:cubicBezTo>
                    <a:pt x="4671" y="627"/>
                    <a:pt x="4738" y="494"/>
                    <a:pt x="4738" y="361"/>
                  </a:cubicBezTo>
                  <a:lnTo>
                    <a:pt x="4738" y="127"/>
                  </a:lnTo>
                  <a:cubicBezTo>
                    <a:pt x="4738" y="55"/>
                    <a:pt x="4686" y="0"/>
                    <a:pt x="463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1"/>
            <p:cNvSpPr/>
            <p:nvPr/>
          </p:nvSpPr>
          <p:spPr>
            <a:xfrm>
              <a:off x="2586175" y="3021300"/>
              <a:ext cx="314425" cy="321200"/>
            </a:xfrm>
            <a:custGeom>
              <a:avLst/>
              <a:gdLst/>
              <a:ahLst/>
              <a:cxnLst/>
              <a:rect l="l" t="t" r="r" b="b"/>
              <a:pathLst>
                <a:path w="12577" h="12848" extrusionOk="0">
                  <a:moveTo>
                    <a:pt x="9055" y="1"/>
                  </a:moveTo>
                  <a:cubicBezTo>
                    <a:pt x="7192" y="1"/>
                    <a:pt x="4784" y="1476"/>
                    <a:pt x="2936" y="3922"/>
                  </a:cubicBezTo>
                  <a:cubicBezTo>
                    <a:pt x="501" y="7191"/>
                    <a:pt x="1" y="10961"/>
                    <a:pt x="1869" y="12328"/>
                  </a:cubicBezTo>
                  <a:cubicBezTo>
                    <a:pt x="2330" y="12681"/>
                    <a:pt x="2895" y="12847"/>
                    <a:pt x="3522" y="12847"/>
                  </a:cubicBezTo>
                  <a:cubicBezTo>
                    <a:pt x="5386" y="12847"/>
                    <a:pt x="7794" y="11372"/>
                    <a:pt x="9641" y="8926"/>
                  </a:cubicBezTo>
                  <a:cubicBezTo>
                    <a:pt x="12076" y="5657"/>
                    <a:pt x="12577" y="1887"/>
                    <a:pt x="10709" y="520"/>
                  </a:cubicBezTo>
                  <a:cubicBezTo>
                    <a:pt x="10247" y="167"/>
                    <a:pt x="9682" y="1"/>
                    <a:pt x="905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1"/>
            <p:cNvSpPr/>
            <p:nvPr/>
          </p:nvSpPr>
          <p:spPr>
            <a:xfrm>
              <a:off x="2586175" y="3021300"/>
              <a:ext cx="314425" cy="321200"/>
            </a:xfrm>
            <a:custGeom>
              <a:avLst/>
              <a:gdLst/>
              <a:ahLst/>
              <a:cxnLst/>
              <a:rect l="l" t="t" r="r" b="b"/>
              <a:pathLst>
                <a:path w="12577" h="12848" extrusionOk="0">
                  <a:moveTo>
                    <a:pt x="9055" y="1"/>
                  </a:moveTo>
                  <a:cubicBezTo>
                    <a:pt x="7192" y="1"/>
                    <a:pt x="4784" y="1476"/>
                    <a:pt x="2936" y="3922"/>
                  </a:cubicBezTo>
                  <a:cubicBezTo>
                    <a:pt x="501" y="7191"/>
                    <a:pt x="1" y="10961"/>
                    <a:pt x="1869" y="12328"/>
                  </a:cubicBezTo>
                  <a:cubicBezTo>
                    <a:pt x="2330" y="12681"/>
                    <a:pt x="2895" y="12847"/>
                    <a:pt x="3522" y="12847"/>
                  </a:cubicBezTo>
                  <a:cubicBezTo>
                    <a:pt x="5386" y="12847"/>
                    <a:pt x="7794" y="11372"/>
                    <a:pt x="9641" y="8926"/>
                  </a:cubicBezTo>
                  <a:cubicBezTo>
                    <a:pt x="12076" y="5657"/>
                    <a:pt x="12577" y="1887"/>
                    <a:pt x="10709" y="520"/>
                  </a:cubicBezTo>
                  <a:cubicBezTo>
                    <a:pt x="10247" y="167"/>
                    <a:pt x="9682" y="1"/>
                    <a:pt x="9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1"/>
            <p:cNvSpPr/>
            <p:nvPr/>
          </p:nvSpPr>
          <p:spPr>
            <a:xfrm>
              <a:off x="2600350" y="3022000"/>
              <a:ext cx="285250" cy="328500"/>
            </a:xfrm>
            <a:custGeom>
              <a:avLst/>
              <a:gdLst/>
              <a:ahLst/>
              <a:cxnLst/>
              <a:rect l="l" t="t" r="r" b="b"/>
              <a:pathLst>
                <a:path w="11410" h="13140" extrusionOk="0">
                  <a:moveTo>
                    <a:pt x="8617" y="320"/>
                  </a:moveTo>
                  <a:cubicBezTo>
                    <a:pt x="9035" y="320"/>
                    <a:pt x="9449" y="449"/>
                    <a:pt x="9808" y="659"/>
                  </a:cubicBezTo>
                  <a:cubicBezTo>
                    <a:pt x="10642" y="1126"/>
                    <a:pt x="11109" y="2093"/>
                    <a:pt x="11109" y="3360"/>
                  </a:cubicBezTo>
                  <a:cubicBezTo>
                    <a:pt x="11109" y="6363"/>
                    <a:pt x="8640" y="10265"/>
                    <a:pt x="5638" y="12000"/>
                  </a:cubicBezTo>
                  <a:cubicBezTo>
                    <a:pt x="4676" y="12553"/>
                    <a:pt x="3739" y="12829"/>
                    <a:pt x="2928" y="12829"/>
                  </a:cubicBezTo>
                  <a:cubicBezTo>
                    <a:pt x="2417" y="12829"/>
                    <a:pt x="1955" y="12719"/>
                    <a:pt x="1569" y="12500"/>
                  </a:cubicBezTo>
                  <a:cubicBezTo>
                    <a:pt x="768" y="12033"/>
                    <a:pt x="301" y="11066"/>
                    <a:pt x="301" y="9798"/>
                  </a:cubicBezTo>
                  <a:cubicBezTo>
                    <a:pt x="301" y="6763"/>
                    <a:pt x="2770" y="2893"/>
                    <a:pt x="5772" y="1159"/>
                  </a:cubicBezTo>
                  <a:cubicBezTo>
                    <a:pt x="6572" y="625"/>
                    <a:pt x="7506" y="358"/>
                    <a:pt x="8474" y="325"/>
                  </a:cubicBezTo>
                  <a:cubicBezTo>
                    <a:pt x="8521" y="322"/>
                    <a:pt x="8569" y="320"/>
                    <a:pt x="8617" y="320"/>
                  </a:cubicBezTo>
                  <a:close/>
                  <a:moveTo>
                    <a:pt x="8469" y="1"/>
                  </a:moveTo>
                  <a:cubicBezTo>
                    <a:pt x="7603" y="1"/>
                    <a:pt x="6616" y="305"/>
                    <a:pt x="5605" y="892"/>
                  </a:cubicBezTo>
                  <a:cubicBezTo>
                    <a:pt x="2503" y="2693"/>
                    <a:pt x="1" y="6663"/>
                    <a:pt x="1" y="9798"/>
                  </a:cubicBezTo>
                  <a:cubicBezTo>
                    <a:pt x="1" y="11166"/>
                    <a:pt x="501" y="12233"/>
                    <a:pt x="1402" y="12767"/>
                  </a:cubicBezTo>
                  <a:cubicBezTo>
                    <a:pt x="1822" y="13007"/>
                    <a:pt x="2296" y="13139"/>
                    <a:pt x="2750" y="13139"/>
                  </a:cubicBezTo>
                  <a:cubicBezTo>
                    <a:pt x="2802" y="13139"/>
                    <a:pt x="2852" y="13137"/>
                    <a:pt x="2903" y="13134"/>
                  </a:cubicBezTo>
                  <a:cubicBezTo>
                    <a:pt x="3937" y="13101"/>
                    <a:pt x="4904" y="12801"/>
                    <a:pt x="5772" y="12267"/>
                  </a:cubicBezTo>
                  <a:cubicBezTo>
                    <a:pt x="8874" y="10466"/>
                    <a:pt x="11409" y="6496"/>
                    <a:pt x="11409" y="3360"/>
                  </a:cubicBezTo>
                  <a:cubicBezTo>
                    <a:pt x="11409" y="1959"/>
                    <a:pt x="10909" y="925"/>
                    <a:pt x="9975" y="392"/>
                  </a:cubicBezTo>
                  <a:cubicBezTo>
                    <a:pt x="9542" y="129"/>
                    <a:pt x="9031" y="1"/>
                    <a:pt x="846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1"/>
            <p:cNvSpPr/>
            <p:nvPr/>
          </p:nvSpPr>
          <p:spPr>
            <a:xfrm>
              <a:off x="2803850" y="3206200"/>
              <a:ext cx="60900" cy="70675"/>
            </a:xfrm>
            <a:custGeom>
              <a:avLst/>
              <a:gdLst/>
              <a:ahLst/>
              <a:cxnLst/>
              <a:rect l="l" t="t" r="r" b="b"/>
              <a:pathLst>
                <a:path w="2436" h="2827" extrusionOk="0">
                  <a:moveTo>
                    <a:pt x="1827" y="0"/>
                  </a:moveTo>
                  <a:cubicBezTo>
                    <a:pt x="1645" y="0"/>
                    <a:pt x="1432" y="63"/>
                    <a:pt x="1201" y="195"/>
                  </a:cubicBezTo>
                  <a:cubicBezTo>
                    <a:pt x="534" y="596"/>
                    <a:pt x="67" y="1330"/>
                    <a:pt x="0" y="2130"/>
                  </a:cubicBezTo>
                  <a:cubicBezTo>
                    <a:pt x="0" y="2575"/>
                    <a:pt x="237" y="2827"/>
                    <a:pt x="593" y="2827"/>
                  </a:cubicBezTo>
                  <a:cubicBezTo>
                    <a:pt x="771" y="2827"/>
                    <a:pt x="979" y="2764"/>
                    <a:pt x="1201" y="2631"/>
                  </a:cubicBezTo>
                  <a:cubicBezTo>
                    <a:pt x="1901" y="2230"/>
                    <a:pt x="2335" y="1496"/>
                    <a:pt x="2435" y="729"/>
                  </a:cubicBezTo>
                  <a:cubicBezTo>
                    <a:pt x="2435" y="260"/>
                    <a:pt x="2196" y="0"/>
                    <a:pt x="182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1"/>
            <p:cNvSpPr/>
            <p:nvPr/>
          </p:nvSpPr>
          <p:spPr>
            <a:xfrm>
              <a:off x="2903900" y="2535375"/>
              <a:ext cx="227700" cy="143050"/>
            </a:xfrm>
            <a:custGeom>
              <a:avLst/>
              <a:gdLst/>
              <a:ahLst/>
              <a:cxnLst/>
              <a:rect l="l" t="t" r="r" b="b"/>
              <a:pathLst>
                <a:path w="9108" h="5722" extrusionOk="0">
                  <a:moveTo>
                    <a:pt x="8948" y="0"/>
                  </a:moveTo>
                  <a:cubicBezTo>
                    <a:pt x="8933" y="0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113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62"/>
                    <a:pt x="91" y="5722"/>
                    <a:pt x="160" y="5722"/>
                  </a:cubicBezTo>
                  <a:cubicBezTo>
                    <a:pt x="175" y="5722"/>
                    <a:pt x="189" y="5719"/>
                    <a:pt x="201" y="5713"/>
                  </a:cubicBezTo>
                  <a:lnTo>
                    <a:pt x="8907" y="710"/>
                  </a:lnTo>
                  <a:cubicBezTo>
                    <a:pt x="9007" y="610"/>
                    <a:pt x="9107" y="509"/>
                    <a:pt x="9107" y="376"/>
                  </a:cubicBezTo>
                  <a:lnTo>
                    <a:pt x="9107" y="143"/>
                  </a:lnTo>
                  <a:cubicBezTo>
                    <a:pt x="9107" y="60"/>
                    <a:pt x="9017" y="0"/>
                    <a:pt x="89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1"/>
            <p:cNvSpPr/>
            <p:nvPr/>
          </p:nvSpPr>
          <p:spPr>
            <a:xfrm>
              <a:off x="2903900" y="2577900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48" y="1"/>
                  </a:moveTo>
                  <a:cubicBezTo>
                    <a:pt x="8933" y="1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080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52"/>
                    <a:pt x="70" y="5707"/>
                    <a:pt x="134" y="5707"/>
                  </a:cubicBezTo>
                  <a:cubicBezTo>
                    <a:pt x="159" y="5707"/>
                    <a:pt x="182" y="5699"/>
                    <a:pt x="201" y="5680"/>
                  </a:cubicBezTo>
                  <a:lnTo>
                    <a:pt x="8907" y="676"/>
                  </a:lnTo>
                  <a:cubicBezTo>
                    <a:pt x="9007" y="610"/>
                    <a:pt x="9107" y="510"/>
                    <a:pt x="9107" y="376"/>
                  </a:cubicBezTo>
                  <a:lnTo>
                    <a:pt x="9107" y="143"/>
                  </a:lnTo>
                  <a:cubicBezTo>
                    <a:pt x="9107" y="60"/>
                    <a:pt x="9017" y="1"/>
                    <a:pt x="894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1"/>
            <p:cNvSpPr/>
            <p:nvPr/>
          </p:nvSpPr>
          <p:spPr>
            <a:xfrm>
              <a:off x="2903900" y="2683350"/>
              <a:ext cx="118450" cy="80150"/>
            </a:xfrm>
            <a:custGeom>
              <a:avLst/>
              <a:gdLst/>
              <a:ahLst/>
              <a:cxnLst/>
              <a:rect l="l" t="t" r="r" b="b"/>
              <a:pathLst>
                <a:path w="4738" h="3206" extrusionOk="0">
                  <a:moveTo>
                    <a:pt x="4632" y="1"/>
                  </a:moveTo>
                  <a:cubicBezTo>
                    <a:pt x="4611" y="1"/>
                    <a:pt x="4590" y="9"/>
                    <a:pt x="4571" y="28"/>
                  </a:cubicBezTo>
                  <a:lnTo>
                    <a:pt x="201" y="2529"/>
                  </a:lnTo>
                  <a:cubicBezTo>
                    <a:pt x="101" y="2596"/>
                    <a:pt x="1" y="2696"/>
                    <a:pt x="1" y="2830"/>
                  </a:cubicBezTo>
                  <a:lnTo>
                    <a:pt x="1" y="3063"/>
                  </a:lnTo>
                  <a:cubicBezTo>
                    <a:pt x="1" y="3146"/>
                    <a:pt x="91" y="3205"/>
                    <a:pt x="160" y="3205"/>
                  </a:cubicBezTo>
                  <a:cubicBezTo>
                    <a:pt x="175" y="3205"/>
                    <a:pt x="189" y="3203"/>
                    <a:pt x="201" y="3197"/>
                  </a:cubicBezTo>
                  <a:lnTo>
                    <a:pt x="4571" y="695"/>
                  </a:lnTo>
                  <a:cubicBezTo>
                    <a:pt x="4671" y="628"/>
                    <a:pt x="4738" y="495"/>
                    <a:pt x="4738" y="361"/>
                  </a:cubicBezTo>
                  <a:lnTo>
                    <a:pt x="4738" y="128"/>
                  </a:lnTo>
                  <a:cubicBezTo>
                    <a:pt x="4738" y="56"/>
                    <a:pt x="4686" y="1"/>
                    <a:pt x="463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1"/>
            <p:cNvSpPr/>
            <p:nvPr/>
          </p:nvSpPr>
          <p:spPr>
            <a:xfrm>
              <a:off x="2586175" y="2626025"/>
              <a:ext cx="313600" cy="321200"/>
            </a:xfrm>
            <a:custGeom>
              <a:avLst/>
              <a:gdLst/>
              <a:ahLst/>
              <a:cxnLst/>
              <a:rect l="l" t="t" r="r" b="b"/>
              <a:pathLst>
                <a:path w="12544" h="12848" extrusionOk="0">
                  <a:moveTo>
                    <a:pt x="9051" y="0"/>
                  </a:moveTo>
                  <a:cubicBezTo>
                    <a:pt x="7179" y="0"/>
                    <a:pt x="4759" y="1475"/>
                    <a:pt x="2936" y="3922"/>
                  </a:cubicBezTo>
                  <a:cubicBezTo>
                    <a:pt x="501" y="7191"/>
                    <a:pt x="1" y="10960"/>
                    <a:pt x="1836" y="12328"/>
                  </a:cubicBezTo>
                  <a:cubicBezTo>
                    <a:pt x="2305" y="12680"/>
                    <a:pt x="2877" y="12847"/>
                    <a:pt x="3507" y="12847"/>
                  </a:cubicBezTo>
                  <a:cubicBezTo>
                    <a:pt x="5384" y="12847"/>
                    <a:pt x="7785" y="11372"/>
                    <a:pt x="9608" y="8925"/>
                  </a:cubicBezTo>
                  <a:cubicBezTo>
                    <a:pt x="12076" y="5656"/>
                    <a:pt x="12543" y="1887"/>
                    <a:pt x="10709" y="519"/>
                  </a:cubicBezTo>
                  <a:cubicBezTo>
                    <a:pt x="10247" y="167"/>
                    <a:pt x="9680" y="0"/>
                    <a:pt x="905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1"/>
            <p:cNvSpPr/>
            <p:nvPr/>
          </p:nvSpPr>
          <p:spPr>
            <a:xfrm>
              <a:off x="2586175" y="2626025"/>
              <a:ext cx="313600" cy="321200"/>
            </a:xfrm>
            <a:custGeom>
              <a:avLst/>
              <a:gdLst/>
              <a:ahLst/>
              <a:cxnLst/>
              <a:rect l="l" t="t" r="r" b="b"/>
              <a:pathLst>
                <a:path w="12544" h="12848" extrusionOk="0">
                  <a:moveTo>
                    <a:pt x="9051" y="0"/>
                  </a:moveTo>
                  <a:cubicBezTo>
                    <a:pt x="7179" y="0"/>
                    <a:pt x="4759" y="1475"/>
                    <a:pt x="2936" y="3922"/>
                  </a:cubicBezTo>
                  <a:cubicBezTo>
                    <a:pt x="501" y="7191"/>
                    <a:pt x="1" y="10960"/>
                    <a:pt x="1836" y="12328"/>
                  </a:cubicBezTo>
                  <a:cubicBezTo>
                    <a:pt x="2305" y="12680"/>
                    <a:pt x="2877" y="12847"/>
                    <a:pt x="3507" y="12847"/>
                  </a:cubicBezTo>
                  <a:cubicBezTo>
                    <a:pt x="5384" y="12847"/>
                    <a:pt x="7785" y="11372"/>
                    <a:pt x="9608" y="8925"/>
                  </a:cubicBezTo>
                  <a:cubicBezTo>
                    <a:pt x="12076" y="5656"/>
                    <a:pt x="12543" y="1887"/>
                    <a:pt x="10709" y="519"/>
                  </a:cubicBezTo>
                  <a:cubicBezTo>
                    <a:pt x="10247" y="167"/>
                    <a:pt x="9680" y="0"/>
                    <a:pt x="9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1"/>
            <p:cNvSpPr/>
            <p:nvPr/>
          </p:nvSpPr>
          <p:spPr>
            <a:xfrm>
              <a:off x="2600350" y="2626500"/>
              <a:ext cx="285250" cy="328575"/>
            </a:xfrm>
            <a:custGeom>
              <a:avLst/>
              <a:gdLst/>
              <a:ahLst/>
              <a:cxnLst/>
              <a:rect l="l" t="t" r="r" b="b"/>
              <a:pathLst>
                <a:path w="11410" h="13143" extrusionOk="0">
                  <a:moveTo>
                    <a:pt x="8474" y="300"/>
                  </a:moveTo>
                  <a:cubicBezTo>
                    <a:pt x="8941" y="300"/>
                    <a:pt x="9408" y="400"/>
                    <a:pt x="9808" y="634"/>
                  </a:cubicBezTo>
                  <a:cubicBezTo>
                    <a:pt x="10642" y="1101"/>
                    <a:pt x="11109" y="2068"/>
                    <a:pt x="11109" y="3369"/>
                  </a:cubicBezTo>
                  <a:cubicBezTo>
                    <a:pt x="11109" y="6371"/>
                    <a:pt x="8640" y="10241"/>
                    <a:pt x="5605" y="11975"/>
                  </a:cubicBezTo>
                  <a:cubicBezTo>
                    <a:pt x="4671" y="12544"/>
                    <a:pt x="3749" y="12828"/>
                    <a:pt x="2945" y="12828"/>
                  </a:cubicBezTo>
                  <a:cubicBezTo>
                    <a:pt x="2429" y="12828"/>
                    <a:pt x="1960" y="12711"/>
                    <a:pt x="1569" y="12476"/>
                  </a:cubicBezTo>
                  <a:cubicBezTo>
                    <a:pt x="735" y="12009"/>
                    <a:pt x="301" y="11041"/>
                    <a:pt x="301" y="9774"/>
                  </a:cubicBezTo>
                  <a:cubicBezTo>
                    <a:pt x="301" y="6772"/>
                    <a:pt x="2770" y="2902"/>
                    <a:pt x="5772" y="1134"/>
                  </a:cubicBezTo>
                  <a:cubicBezTo>
                    <a:pt x="6572" y="634"/>
                    <a:pt x="7506" y="334"/>
                    <a:pt x="8474" y="300"/>
                  </a:cubicBezTo>
                  <a:close/>
                  <a:moveTo>
                    <a:pt x="8488" y="0"/>
                  </a:moveTo>
                  <a:cubicBezTo>
                    <a:pt x="7618" y="0"/>
                    <a:pt x="6624" y="297"/>
                    <a:pt x="5605" y="867"/>
                  </a:cubicBezTo>
                  <a:cubicBezTo>
                    <a:pt x="2503" y="2702"/>
                    <a:pt x="1" y="6671"/>
                    <a:pt x="1" y="9774"/>
                  </a:cubicBezTo>
                  <a:cubicBezTo>
                    <a:pt x="1" y="11175"/>
                    <a:pt x="501" y="12242"/>
                    <a:pt x="1402" y="12776"/>
                  </a:cubicBezTo>
                  <a:cubicBezTo>
                    <a:pt x="1869" y="13009"/>
                    <a:pt x="2403" y="13143"/>
                    <a:pt x="2903" y="13143"/>
                  </a:cubicBezTo>
                  <a:cubicBezTo>
                    <a:pt x="3937" y="13109"/>
                    <a:pt x="4904" y="12809"/>
                    <a:pt x="5772" y="12276"/>
                  </a:cubicBezTo>
                  <a:cubicBezTo>
                    <a:pt x="8874" y="10441"/>
                    <a:pt x="11409" y="6471"/>
                    <a:pt x="11409" y="3369"/>
                  </a:cubicBezTo>
                  <a:cubicBezTo>
                    <a:pt x="11409" y="1968"/>
                    <a:pt x="10909" y="901"/>
                    <a:pt x="9975" y="367"/>
                  </a:cubicBezTo>
                  <a:cubicBezTo>
                    <a:pt x="9546" y="120"/>
                    <a:pt x="9042" y="0"/>
                    <a:pt x="848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1"/>
            <p:cNvSpPr/>
            <p:nvPr/>
          </p:nvSpPr>
          <p:spPr>
            <a:xfrm>
              <a:off x="2803850" y="2810875"/>
              <a:ext cx="60900" cy="70325"/>
            </a:xfrm>
            <a:custGeom>
              <a:avLst/>
              <a:gdLst/>
              <a:ahLst/>
              <a:cxnLst/>
              <a:rect l="l" t="t" r="r" b="b"/>
              <a:pathLst>
                <a:path w="2436" h="2813" extrusionOk="0">
                  <a:moveTo>
                    <a:pt x="1832" y="1"/>
                  </a:moveTo>
                  <a:cubicBezTo>
                    <a:pt x="1649" y="1"/>
                    <a:pt x="1434" y="64"/>
                    <a:pt x="1201" y="197"/>
                  </a:cubicBezTo>
                  <a:cubicBezTo>
                    <a:pt x="534" y="597"/>
                    <a:pt x="67" y="1298"/>
                    <a:pt x="0" y="2099"/>
                  </a:cubicBezTo>
                  <a:cubicBezTo>
                    <a:pt x="0" y="2568"/>
                    <a:pt x="240" y="2813"/>
                    <a:pt x="599" y="2813"/>
                  </a:cubicBezTo>
                  <a:cubicBezTo>
                    <a:pt x="775" y="2813"/>
                    <a:pt x="981" y="2753"/>
                    <a:pt x="1201" y="2632"/>
                  </a:cubicBezTo>
                  <a:cubicBezTo>
                    <a:pt x="1901" y="2199"/>
                    <a:pt x="2335" y="1498"/>
                    <a:pt x="2435" y="698"/>
                  </a:cubicBezTo>
                  <a:cubicBezTo>
                    <a:pt x="2435" y="253"/>
                    <a:pt x="2198" y="1"/>
                    <a:pt x="183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1"/>
            <p:cNvSpPr/>
            <p:nvPr/>
          </p:nvSpPr>
          <p:spPr>
            <a:xfrm>
              <a:off x="2572000" y="1807425"/>
              <a:ext cx="551250" cy="563100"/>
            </a:xfrm>
            <a:custGeom>
              <a:avLst/>
              <a:gdLst/>
              <a:ahLst/>
              <a:cxnLst/>
              <a:rect l="l" t="t" r="r" b="b"/>
              <a:pathLst>
                <a:path w="22050" h="22524" extrusionOk="0">
                  <a:moveTo>
                    <a:pt x="15890" y="0"/>
                  </a:moveTo>
                  <a:cubicBezTo>
                    <a:pt x="12611" y="0"/>
                    <a:pt x="8388" y="2556"/>
                    <a:pt x="5171" y="6845"/>
                  </a:cubicBezTo>
                  <a:cubicBezTo>
                    <a:pt x="868" y="12582"/>
                    <a:pt x="1" y="19187"/>
                    <a:pt x="3236" y="21622"/>
                  </a:cubicBezTo>
                  <a:cubicBezTo>
                    <a:pt x="4050" y="22234"/>
                    <a:pt x="5044" y="22523"/>
                    <a:pt x="6146" y="22523"/>
                  </a:cubicBezTo>
                  <a:cubicBezTo>
                    <a:pt x="9427" y="22523"/>
                    <a:pt x="13658" y="19954"/>
                    <a:pt x="16880" y="15684"/>
                  </a:cubicBezTo>
                  <a:cubicBezTo>
                    <a:pt x="21216" y="9947"/>
                    <a:pt x="22050" y="3342"/>
                    <a:pt x="18814" y="907"/>
                  </a:cubicBezTo>
                  <a:cubicBezTo>
                    <a:pt x="17997" y="292"/>
                    <a:pt x="16997" y="0"/>
                    <a:pt x="1589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1"/>
            <p:cNvSpPr/>
            <p:nvPr/>
          </p:nvSpPr>
          <p:spPr>
            <a:xfrm>
              <a:off x="2572000" y="1807425"/>
              <a:ext cx="551250" cy="563100"/>
            </a:xfrm>
            <a:custGeom>
              <a:avLst/>
              <a:gdLst/>
              <a:ahLst/>
              <a:cxnLst/>
              <a:rect l="l" t="t" r="r" b="b"/>
              <a:pathLst>
                <a:path w="22050" h="22524" extrusionOk="0">
                  <a:moveTo>
                    <a:pt x="15890" y="0"/>
                  </a:moveTo>
                  <a:cubicBezTo>
                    <a:pt x="12611" y="0"/>
                    <a:pt x="8388" y="2556"/>
                    <a:pt x="5171" y="6845"/>
                  </a:cubicBezTo>
                  <a:cubicBezTo>
                    <a:pt x="868" y="12582"/>
                    <a:pt x="1" y="19187"/>
                    <a:pt x="3236" y="21622"/>
                  </a:cubicBezTo>
                  <a:cubicBezTo>
                    <a:pt x="4050" y="22234"/>
                    <a:pt x="5044" y="22523"/>
                    <a:pt x="6146" y="22523"/>
                  </a:cubicBezTo>
                  <a:cubicBezTo>
                    <a:pt x="9427" y="22523"/>
                    <a:pt x="13658" y="19954"/>
                    <a:pt x="16880" y="15684"/>
                  </a:cubicBezTo>
                  <a:cubicBezTo>
                    <a:pt x="21216" y="9947"/>
                    <a:pt x="22050" y="3342"/>
                    <a:pt x="18814" y="907"/>
                  </a:cubicBezTo>
                  <a:cubicBezTo>
                    <a:pt x="17997" y="292"/>
                    <a:pt x="16997" y="0"/>
                    <a:pt x="15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1"/>
            <p:cNvSpPr/>
            <p:nvPr/>
          </p:nvSpPr>
          <p:spPr>
            <a:xfrm>
              <a:off x="2705425" y="2156150"/>
              <a:ext cx="269400" cy="213525"/>
            </a:xfrm>
            <a:custGeom>
              <a:avLst/>
              <a:gdLst/>
              <a:ahLst/>
              <a:cxnLst/>
              <a:rect l="l" t="t" r="r" b="b"/>
              <a:pathLst>
                <a:path w="10776" h="8541" extrusionOk="0">
                  <a:moveTo>
                    <a:pt x="7940" y="1"/>
                  </a:moveTo>
                  <a:lnTo>
                    <a:pt x="6539" y="301"/>
                  </a:lnTo>
                  <a:lnTo>
                    <a:pt x="3303" y="901"/>
                  </a:lnTo>
                  <a:lnTo>
                    <a:pt x="1769" y="1335"/>
                  </a:lnTo>
                  <a:cubicBezTo>
                    <a:pt x="1" y="2736"/>
                    <a:pt x="1369" y="7773"/>
                    <a:pt x="1602" y="8540"/>
                  </a:cubicBezTo>
                  <a:cubicBezTo>
                    <a:pt x="3036" y="8340"/>
                    <a:pt x="4437" y="7840"/>
                    <a:pt x="5705" y="7072"/>
                  </a:cubicBezTo>
                  <a:cubicBezTo>
                    <a:pt x="7606" y="5905"/>
                    <a:pt x="9341" y="4437"/>
                    <a:pt x="10775" y="2703"/>
                  </a:cubicBezTo>
                  <a:cubicBezTo>
                    <a:pt x="9975" y="1368"/>
                    <a:pt x="7940" y="1"/>
                    <a:pt x="794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1"/>
            <p:cNvSpPr/>
            <p:nvPr/>
          </p:nvSpPr>
          <p:spPr>
            <a:xfrm>
              <a:off x="2705425" y="2156150"/>
              <a:ext cx="269400" cy="213525"/>
            </a:xfrm>
            <a:custGeom>
              <a:avLst/>
              <a:gdLst/>
              <a:ahLst/>
              <a:cxnLst/>
              <a:rect l="l" t="t" r="r" b="b"/>
              <a:pathLst>
                <a:path w="10776" h="8541" extrusionOk="0">
                  <a:moveTo>
                    <a:pt x="7940" y="1"/>
                  </a:moveTo>
                  <a:lnTo>
                    <a:pt x="6539" y="301"/>
                  </a:lnTo>
                  <a:lnTo>
                    <a:pt x="3303" y="901"/>
                  </a:lnTo>
                  <a:lnTo>
                    <a:pt x="1769" y="1335"/>
                  </a:lnTo>
                  <a:cubicBezTo>
                    <a:pt x="1" y="2736"/>
                    <a:pt x="1369" y="7773"/>
                    <a:pt x="1602" y="8540"/>
                  </a:cubicBezTo>
                  <a:cubicBezTo>
                    <a:pt x="3036" y="8340"/>
                    <a:pt x="4437" y="7840"/>
                    <a:pt x="5705" y="7072"/>
                  </a:cubicBezTo>
                  <a:cubicBezTo>
                    <a:pt x="7606" y="5905"/>
                    <a:pt x="9341" y="4437"/>
                    <a:pt x="10775" y="2703"/>
                  </a:cubicBezTo>
                  <a:cubicBezTo>
                    <a:pt x="9975" y="1368"/>
                    <a:pt x="7940" y="1"/>
                    <a:pt x="7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1"/>
            <p:cNvSpPr/>
            <p:nvPr/>
          </p:nvSpPr>
          <p:spPr>
            <a:xfrm>
              <a:off x="2788000" y="2088600"/>
              <a:ext cx="116775" cy="131875"/>
            </a:xfrm>
            <a:custGeom>
              <a:avLst/>
              <a:gdLst/>
              <a:ahLst/>
              <a:cxnLst/>
              <a:rect l="l" t="t" r="r" b="b"/>
              <a:pathLst>
                <a:path w="4671" h="5275" extrusionOk="0">
                  <a:moveTo>
                    <a:pt x="34" y="1"/>
                  </a:moveTo>
                  <a:lnTo>
                    <a:pt x="0" y="2236"/>
                  </a:lnTo>
                  <a:lnTo>
                    <a:pt x="0" y="3637"/>
                  </a:lnTo>
                  <a:cubicBezTo>
                    <a:pt x="534" y="4370"/>
                    <a:pt x="1335" y="4904"/>
                    <a:pt x="2235" y="5104"/>
                  </a:cubicBezTo>
                  <a:cubicBezTo>
                    <a:pt x="2649" y="5225"/>
                    <a:pt x="3009" y="5274"/>
                    <a:pt x="3316" y="5274"/>
                  </a:cubicBezTo>
                  <a:cubicBezTo>
                    <a:pt x="4197" y="5274"/>
                    <a:pt x="4637" y="4867"/>
                    <a:pt x="4637" y="4571"/>
                  </a:cubicBezTo>
                  <a:cubicBezTo>
                    <a:pt x="4670" y="4170"/>
                    <a:pt x="3803" y="3336"/>
                    <a:pt x="3236" y="3003"/>
                  </a:cubicBezTo>
                  <a:lnTo>
                    <a:pt x="3236" y="7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1"/>
            <p:cNvSpPr/>
            <p:nvPr/>
          </p:nvSpPr>
          <p:spPr>
            <a:xfrm>
              <a:off x="2799675" y="2099450"/>
              <a:ext cx="69225" cy="47550"/>
            </a:xfrm>
            <a:custGeom>
              <a:avLst/>
              <a:gdLst/>
              <a:ahLst/>
              <a:cxnLst/>
              <a:rect l="l" t="t" r="r" b="b"/>
              <a:pathLst>
                <a:path w="2769" h="1902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467"/>
                    <a:pt x="367" y="834"/>
                    <a:pt x="768" y="1101"/>
                  </a:cubicBezTo>
                  <a:cubicBezTo>
                    <a:pt x="1401" y="1468"/>
                    <a:pt x="2068" y="1702"/>
                    <a:pt x="2769" y="1902"/>
                  </a:cubicBezTo>
                  <a:lnTo>
                    <a:pt x="2769" y="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1"/>
            <p:cNvSpPr/>
            <p:nvPr/>
          </p:nvSpPr>
          <p:spPr>
            <a:xfrm>
              <a:off x="2733800" y="1941000"/>
              <a:ext cx="225175" cy="197325"/>
            </a:xfrm>
            <a:custGeom>
              <a:avLst/>
              <a:gdLst/>
              <a:ahLst/>
              <a:cxnLst/>
              <a:rect l="l" t="t" r="r" b="b"/>
              <a:pathLst>
                <a:path w="9007" h="7893" extrusionOk="0">
                  <a:moveTo>
                    <a:pt x="7906" y="0"/>
                  </a:moveTo>
                  <a:cubicBezTo>
                    <a:pt x="7872" y="0"/>
                    <a:pt x="5271" y="534"/>
                    <a:pt x="5271" y="534"/>
                  </a:cubicBezTo>
                  <a:lnTo>
                    <a:pt x="234" y="2302"/>
                  </a:lnTo>
                  <a:cubicBezTo>
                    <a:pt x="234" y="2302"/>
                    <a:pt x="0" y="4604"/>
                    <a:pt x="334" y="5238"/>
                  </a:cubicBezTo>
                  <a:cubicBezTo>
                    <a:pt x="634" y="5705"/>
                    <a:pt x="1001" y="6105"/>
                    <a:pt x="1468" y="6405"/>
                  </a:cubicBezTo>
                  <a:lnTo>
                    <a:pt x="2202" y="5905"/>
                  </a:lnTo>
                  <a:cubicBezTo>
                    <a:pt x="2402" y="6038"/>
                    <a:pt x="2569" y="6238"/>
                    <a:pt x="2702" y="6472"/>
                  </a:cubicBezTo>
                  <a:cubicBezTo>
                    <a:pt x="2969" y="6872"/>
                    <a:pt x="3369" y="7206"/>
                    <a:pt x="3836" y="7339"/>
                  </a:cubicBezTo>
                  <a:cubicBezTo>
                    <a:pt x="4703" y="7606"/>
                    <a:pt x="5571" y="7773"/>
                    <a:pt x="6471" y="7873"/>
                  </a:cubicBezTo>
                  <a:cubicBezTo>
                    <a:pt x="6582" y="7886"/>
                    <a:pt x="6687" y="7893"/>
                    <a:pt x="6786" y="7893"/>
                  </a:cubicBezTo>
                  <a:cubicBezTo>
                    <a:pt x="7671" y="7893"/>
                    <a:pt x="8106" y="7362"/>
                    <a:pt x="8406" y="6372"/>
                  </a:cubicBezTo>
                  <a:cubicBezTo>
                    <a:pt x="8606" y="5371"/>
                    <a:pt x="8673" y="4337"/>
                    <a:pt x="8606" y="3336"/>
                  </a:cubicBezTo>
                  <a:cubicBezTo>
                    <a:pt x="8606" y="3336"/>
                    <a:pt x="8873" y="1802"/>
                    <a:pt x="8940" y="1668"/>
                  </a:cubicBezTo>
                  <a:cubicBezTo>
                    <a:pt x="9007" y="1535"/>
                    <a:pt x="8673" y="934"/>
                    <a:pt x="8540" y="601"/>
                  </a:cubicBezTo>
                  <a:cubicBezTo>
                    <a:pt x="8406" y="334"/>
                    <a:pt x="8173" y="134"/>
                    <a:pt x="790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1"/>
            <p:cNvSpPr/>
            <p:nvPr/>
          </p:nvSpPr>
          <p:spPr>
            <a:xfrm>
              <a:off x="2862225" y="2036075"/>
              <a:ext cx="16700" cy="14400"/>
            </a:xfrm>
            <a:custGeom>
              <a:avLst/>
              <a:gdLst/>
              <a:ahLst/>
              <a:cxnLst/>
              <a:rect l="l" t="t" r="r" b="b"/>
              <a:pathLst>
                <a:path w="668" h="576" extrusionOk="0">
                  <a:moveTo>
                    <a:pt x="400" y="0"/>
                  </a:moveTo>
                  <a:cubicBezTo>
                    <a:pt x="134" y="0"/>
                    <a:pt x="0" y="334"/>
                    <a:pt x="167" y="501"/>
                  </a:cubicBezTo>
                  <a:cubicBezTo>
                    <a:pt x="229" y="552"/>
                    <a:pt x="300" y="575"/>
                    <a:pt x="370" y="575"/>
                  </a:cubicBezTo>
                  <a:cubicBezTo>
                    <a:pt x="524" y="575"/>
                    <a:pt x="667" y="462"/>
                    <a:pt x="667" y="300"/>
                  </a:cubicBezTo>
                  <a:cubicBezTo>
                    <a:pt x="667" y="134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1"/>
            <p:cNvSpPr/>
            <p:nvPr/>
          </p:nvSpPr>
          <p:spPr>
            <a:xfrm>
              <a:off x="2920600" y="2031075"/>
              <a:ext cx="16700" cy="14375"/>
            </a:xfrm>
            <a:custGeom>
              <a:avLst/>
              <a:gdLst/>
              <a:ahLst/>
              <a:cxnLst/>
              <a:rect l="l" t="t" r="r" b="b"/>
              <a:pathLst>
                <a:path w="668" h="575" extrusionOk="0">
                  <a:moveTo>
                    <a:pt x="367" y="0"/>
                  </a:moveTo>
                  <a:cubicBezTo>
                    <a:pt x="134" y="0"/>
                    <a:pt x="0" y="300"/>
                    <a:pt x="167" y="500"/>
                  </a:cubicBezTo>
                  <a:cubicBezTo>
                    <a:pt x="229" y="552"/>
                    <a:pt x="300" y="575"/>
                    <a:pt x="370" y="575"/>
                  </a:cubicBezTo>
                  <a:cubicBezTo>
                    <a:pt x="524" y="575"/>
                    <a:pt x="667" y="461"/>
                    <a:pt x="667" y="300"/>
                  </a:cubicBezTo>
                  <a:cubicBezTo>
                    <a:pt x="667" y="133"/>
                    <a:pt x="534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1"/>
            <p:cNvSpPr/>
            <p:nvPr/>
          </p:nvSpPr>
          <p:spPr>
            <a:xfrm>
              <a:off x="2923925" y="2005400"/>
              <a:ext cx="20875" cy="12350"/>
            </a:xfrm>
            <a:custGeom>
              <a:avLst/>
              <a:gdLst/>
              <a:ahLst/>
              <a:cxnLst/>
              <a:rect l="l" t="t" r="r" b="b"/>
              <a:pathLst>
                <a:path w="835" h="494" extrusionOk="0">
                  <a:moveTo>
                    <a:pt x="380" y="1"/>
                  </a:moveTo>
                  <a:cubicBezTo>
                    <a:pt x="235" y="1"/>
                    <a:pt x="99" y="69"/>
                    <a:pt x="1" y="193"/>
                  </a:cubicBezTo>
                  <a:lnTo>
                    <a:pt x="701" y="493"/>
                  </a:lnTo>
                  <a:cubicBezTo>
                    <a:pt x="701" y="493"/>
                    <a:pt x="834" y="160"/>
                    <a:pt x="534" y="26"/>
                  </a:cubicBezTo>
                  <a:cubicBezTo>
                    <a:pt x="483" y="9"/>
                    <a:pt x="431" y="1"/>
                    <a:pt x="3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1"/>
            <p:cNvSpPr/>
            <p:nvPr/>
          </p:nvSpPr>
          <p:spPr>
            <a:xfrm>
              <a:off x="2901400" y="2034400"/>
              <a:ext cx="28400" cy="45050"/>
            </a:xfrm>
            <a:custGeom>
              <a:avLst/>
              <a:gdLst/>
              <a:ahLst/>
              <a:cxnLst/>
              <a:rect l="l" t="t" r="r" b="b"/>
              <a:pathLst>
                <a:path w="1136" h="1802" extrusionOk="0">
                  <a:moveTo>
                    <a:pt x="1" y="0"/>
                  </a:moveTo>
                  <a:lnTo>
                    <a:pt x="234" y="1802"/>
                  </a:lnTo>
                  <a:lnTo>
                    <a:pt x="1135" y="13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1"/>
            <p:cNvSpPr/>
            <p:nvPr/>
          </p:nvSpPr>
          <p:spPr>
            <a:xfrm>
              <a:off x="2873050" y="2088600"/>
              <a:ext cx="30050" cy="19500"/>
            </a:xfrm>
            <a:custGeom>
              <a:avLst/>
              <a:gdLst/>
              <a:ahLst/>
              <a:cxnLst/>
              <a:rect l="l" t="t" r="r" b="b"/>
              <a:pathLst>
                <a:path w="1202" h="780" extrusionOk="0">
                  <a:moveTo>
                    <a:pt x="34" y="1"/>
                  </a:moveTo>
                  <a:cubicBezTo>
                    <a:pt x="1" y="67"/>
                    <a:pt x="1" y="134"/>
                    <a:pt x="34" y="234"/>
                  </a:cubicBezTo>
                  <a:cubicBezTo>
                    <a:pt x="64" y="559"/>
                    <a:pt x="355" y="779"/>
                    <a:pt x="675" y="779"/>
                  </a:cubicBezTo>
                  <a:cubicBezTo>
                    <a:pt x="717" y="779"/>
                    <a:pt x="759" y="776"/>
                    <a:pt x="801" y="768"/>
                  </a:cubicBezTo>
                  <a:cubicBezTo>
                    <a:pt x="835" y="768"/>
                    <a:pt x="835" y="768"/>
                    <a:pt x="868" y="735"/>
                  </a:cubicBezTo>
                  <a:cubicBezTo>
                    <a:pt x="1068" y="668"/>
                    <a:pt x="1202" y="468"/>
                    <a:pt x="1202" y="2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C87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1"/>
            <p:cNvSpPr/>
            <p:nvPr/>
          </p:nvSpPr>
          <p:spPr>
            <a:xfrm>
              <a:off x="2903900" y="2155325"/>
              <a:ext cx="95950" cy="89250"/>
            </a:xfrm>
            <a:custGeom>
              <a:avLst/>
              <a:gdLst/>
              <a:ahLst/>
              <a:cxnLst/>
              <a:rect l="l" t="t" r="r" b="b"/>
              <a:pathLst>
                <a:path w="3838" h="3570" extrusionOk="0">
                  <a:moveTo>
                    <a:pt x="554" y="0"/>
                  </a:moveTo>
                  <a:cubicBezTo>
                    <a:pt x="370" y="0"/>
                    <a:pt x="186" y="11"/>
                    <a:pt x="1" y="34"/>
                  </a:cubicBezTo>
                  <a:lnTo>
                    <a:pt x="2102" y="3569"/>
                  </a:lnTo>
                  <a:cubicBezTo>
                    <a:pt x="2703" y="2869"/>
                    <a:pt x="3303" y="2168"/>
                    <a:pt x="3837" y="1435"/>
                  </a:cubicBezTo>
                  <a:cubicBezTo>
                    <a:pt x="3604" y="1201"/>
                    <a:pt x="3370" y="1001"/>
                    <a:pt x="3103" y="801"/>
                  </a:cubicBezTo>
                  <a:cubicBezTo>
                    <a:pt x="2354" y="273"/>
                    <a:pt x="1466" y="0"/>
                    <a:pt x="55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1"/>
            <p:cNvSpPr/>
            <p:nvPr/>
          </p:nvSpPr>
          <p:spPr>
            <a:xfrm>
              <a:off x="2873900" y="2093625"/>
              <a:ext cx="19200" cy="14475"/>
            </a:xfrm>
            <a:custGeom>
              <a:avLst/>
              <a:gdLst/>
              <a:ahLst/>
              <a:cxnLst/>
              <a:rect l="l" t="t" r="r" b="b"/>
              <a:pathLst>
                <a:path w="768" h="579" extrusionOk="0">
                  <a:moveTo>
                    <a:pt x="196" y="1"/>
                  </a:moveTo>
                  <a:cubicBezTo>
                    <a:pt x="130" y="1"/>
                    <a:pt x="63" y="12"/>
                    <a:pt x="0" y="33"/>
                  </a:cubicBezTo>
                  <a:cubicBezTo>
                    <a:pt x="30" y="358"/>
                    <a:pt x="321" y="578"/>
                    <a:pt x="641" y="578"/>
                  </a:cubicBezTo>
                  <a:cubicBezTo>
                    <a:pt x="683" y="578"/>
                    <a:pt x="725" y="575"/>
                    <a:pt x="767" y="567"/>
                  </a:cubicBezTo>
                  <a:cubicBezTo>
                    <a:pt x="734" y="400"/>
                    <a:pt x="667" y="267"/>
                    <a:pt x="567" y="167"/>
                  </a:cubicBezTo>
                  <a:cubicBezTo>
                    <a:pt x="476" y="53"/>
                    <a:pt x="338" y="1"/>
                    <a:pt x="196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1"/>
            <p:cNvSpPr/>
            <p:nvPr/>
          </p:nvSpPr>
          <p:spPr>
            <a:xfrm>
              <a:off x="2714600" y="1872525"/>
              <a:ext cx="267725" cy="271975"/>
            </a:xfrm>
            <a:custGeom>
              <a:avLst/>
              <a:gdLst/>
              <a:ahLst/>
              <a:cxnLst/>
              <a:rect l="l" t="t" r="r" b="b"/>
              <a:pathLst>
                <a:path w="10709" h="10879" extrusionOk="0">
                  <a:moveTo>
                    <a:pt x="8825" y="1"/>
                  </a:moveTo>
                  <a:cubicBezTo>
                    <a:pt x="7844" y="1"/>
                    <a:pt x="6839" y="838"/>
                    <a:pt x="6839" y="838"/>
                  </a:cubicBezTo>
                  <a:cubicBezTo>
                    <a:pt x="6839" y="838"/>
                    <a:pt x="5960" y="556"/>
                    <a:pt x="4961" y="556"/>
                  </a:cubicBezTo>
                  <a:cubicBezTo>
                    <a:pt x="4242" y="556"/>
                    <a:pt x="3461" y="702"/>
                    <a:pt x="2903" y="1205"/>
                  </a:cubicBezTo>
                  <a:cubicBezTo>
                    <a:pt x="1569" y="2439"/>
                    <a:pt x="1535" y="3340"/>
                    <a:pt x="1535" y="3340"/>
                  </a:cubicBezTo>
                  <a:cubicBezTo>
                    <a:pt x="601" y="3673"/>
                    <a:pt x="1" y="4607"/>
                    <a:pt x="134" y="5608"/>
                  </a:cubicBezTo>
                  <a:cubicBezTo>
                    <a:pt x="268" y="7409"/>
                    <a:pt x="1502" y="8710"/>
                    <a:pt x="1969" y="9378"/>
                  </a:cubicBezTo>
                  <a:cubicBezTo>
                    <a:pt x="2436" y="10078"/>
                    <a:pt x="2936" y="10879"/>
                    <a:pt x="2936" y="10879"/>
                  </a:cubicBezTo>
                  <a:lnTo>
                    <a:pt x="2970" y="8644"/>
                  </a:lnTo>
                  <a:lnTo>
                    <a:pt x="2970" y="8644"/>
                  </a:lnTo>
                  <a:cubicBezTo>
                    <a:pt x="2970" y="8644"/>
                    <a:pt x="2793" y="8768"/>
                    <a:pt x="2521" y="8768"/>
                  </a:cubicBezTo>
                  <a:cubicBezTo>
                    <a:pt x="2305" y="8768"/>
                    <a:pt x="2030" y="8690"/>
                    <a:pt x="1735" y="8410"/>
                  </a:cubicBezTo>
                  <a:cubicBezTo>
                    <a:pt x="1035" y="7743"/>
                    <a:pt x="1002" y="6742"/>
                    <a:pt x="1569" y="6275"/>
                  </a:cubicBezTo>
                  <a:cubicBezTo>
                    <a:pt x="1741" y="6137"/>
                    <a:pt x="1949" y="6071"/>
                    <a:pt x="2160" y="6071"/>
                  </a:cubicBezTo>
                  <a:cubicBezTo>
                    <a:pt x="2358" y="6071"/>
                    <a:pt x="2559" y="6129"/>
                    <a:pt x="2736" y="6242"/>
                  </a:cubicBezTo>
                  <a:cubicBezTo>
                    <a:pt x="2836" y="6342"/>
                    <a:pt x="2903" y="6475"/>
                    <a:pt x="2903" y="6609"/>
                  </a:cubicBezTo>
                  <a:lnTo>
                    <a:pt x="2970" y="7776"/>
                  </a:lnTo>
                  <a:cubicBezTo>
                    <a:pt x="3470" y="7710"/>
                    <a:pt x="3770" y="7276"/>
                    <a:pt x="3670" y="6809"/>
                  </a:cubicBezTo>
                  <a:cubicBezTo>
                    <a:pt x="3670" y="6809"/>
                    <a:pt x="7640" y="6442"/>
                    <a:pt x="8574" y="3206"/>
                  </a:cubicBezTo>
                  <a:cubicBezTo>
                    <a:pt x="8574" y="3206"/>
                    <a:pt x="9408" y="4074"/>
                    <a:pt x="9408" y="6075"/>
                  </a:cubicBezTo>
                  <a:cubicBezTo>
                    <a:pt x="10075" y="5642"/>
                    <a:pt x="10342" y="4774"/>
                    <a:pt x="10008" y="4040"/>
                  </a:cubicBezTo>
                  <a:cubicBezTo>
                    <a:pt x="10342" y="3907"/>
                    <a:pt x="10542" y="3507"/>
                    <a:pt x="10475" y="3140"/>
                  </a:cubicBezTo>
                  <a:cubicBezTo>
                    <a:pt x="10408" y="2773"/>
                    <a:pt x="10141" y="2473"/>
                    <a:pt x="9808" y="2406"/>
                  </a:cubicBezTo>
                  <a:cubicBezTo>
                    <a:pt x="9808" y="2406"/>
                    <a:pt x="10709" y="938"/>
                    <a:pt x="9574" y="204"/>
                  </a:cubicBezTo>
                  <a:cubicBezTo>
                    <a:pt x="9339" y="59"/>
                    <a:pt x="9083" y="1"/>
                    <a:pt x="88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1"/>
            <p:cNvSpPr/>
            <p:nvPr/>
          </p:nvSpPr>
          <p:spPr>
            <a:xfrm>
              <a:off x="2669800" y="2289425"/>
              <a:ext cx="378175" cy="248850"/>
            </a:xfrm>
            <a:custGeom>
              <a:avLst/>
              <a:gdLst/>
              <a:ahLst/>
              <a:cxnLst/>
              <a:rect l="l" t="t" r="r" b="b"/>
              <a:pathLst>
                <a:path w="15127" h="9954" extrusionOk="0">
                  <a:moveTo>
                    <a:pt x="14918" y="1"/>
                  </a:moveTo>
                  <a:cubicBezTo>
                    <a:pt x="14878" y="1"/>
                    <a:pt x="14838" y="13"/>
                    <a:pt x="14802" y="40"/>
                  </a:cubicBezTo>
                  <a:lnTo>
                    <a:pt x="325" y="8379"/>
                  </a:lnTo>
                  <a:cubicBezTo>
                    <a:pt x="125" y="8479"/>
                    <a:pt x="25" y="8680"/>
                    <a:pt x="25" y="8913"/>
                  </a:cubicBezTo>
                  <a:lnTo>
                    <a:pt x="25" y="9747"/>
                  </a:lnTo>
                  <a:cubicBezTo>
                    <a:pt x="1" y="9868"/>
                    <a:pt x="99" y="9954"/>
                    <a:pt x="206" y="9954"/>
                  </a:cubicBezTo>
                  <a:cubicBezTo>
                    <a:pt x="247" y="9954"/>
                    <a:pt x="288" y="9941"/>
                    <a:pt x="325" y="9914"/>
                  </a:cubicBezTo>
                  <a:lnTo>
                    <a:pt x="14802" y="1575"/>
                  </a:lnTo>
                  <a:cubicBezTo>
                    <a:pt x="15002" y="1474"/>
                    <a:pt x="15102" y="1274"/>
                    <a:pt x="15102" y="1041"/>
                  </a:cubicBezTo>
                  <a:lnTo>
                    <a:pt x="15102" y="240"/>
                  </a:lnTo>
                  <a:cubicBezTo>
                    <a:pt x="15127" y="94"/>
                    <a:pt x="15026" y="1"/>
                    <a:pt x="1491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1"/>
            <p:cNvSpPr/>
            <p:nvPr/>
          </p:nvSpPr>
          <p:spPr>
            <a:xfrm>
              <a:off x="2757150" y="2395625"/>
              <a:ext cx="203500" cy="133550"/>
            </a:xfrm>
            <a:custGeom>
              <a:avLst/>
              <a:gdLst/>
              <a:ahLst/>
              <a:cxnLst/>
              <a:rect l="l" t="t" r="r" b="b"/>
              <a:pathLst>
                <a:path w="8140" h="5342" extrusionOk="0">
                  <a:moveTo>
                    <a:pt x="8036" y="1"/>
                  </a:moveTo>
                  <a:cubicBezTo>
                    <a:pt x="8014" y="1"/>
                    <a:pt x="7992" y="9"/>
                    <a:pt x="7972" y="28"/>
                  </a:cubicBezTo>
                  <a:lnTo>
                    <a:pt x="167" y="4498"/>
                  </a:lnTo>
                  <a:cubicBezTo>
                    <a:pt x="67" y="4565"/>
                    <a:pt x="0" y="4665"/>
                    <a:pt x="0" y="4765"/>
                  </a:cubicBezTo>
                  <a:lnTo>
                    <a:pt x="0" y="5232"/>
                  </a:lnTo>
                  <a:cubicBezTo>
                    <a:pt x="0" y="5287"/>
                    <a:pt x="67" y="5341"/>
                    <a:pt x="128" y="5341"/>
                  </a:cubicBezTo>
                  <a:cubicBezTo>
                    <a:pt x="141" y="5341"/>
                    <a:pt x="155" y="5338"/>
                    <a:pt x="167" y="5332"/>
                  </a:cubicBezTo>
                  <a:lnTo>
                    <a:pt x="7972" y="829"/>
                  </a:lnTo>
                  <a:cubicBezTo>
                    <a:pt x="8073" y="762"/>
                    <a:pt x="8139" y="662"/>
                    <a:pt x="8139" y="562"/>
                  </a:cubicBezTo>
                  <a:lnTo>
                    <a:pt x="8139" y="95"/>
                  </a:lnTo>
                  <a:cubicBezTo>
                    <a:pt x="8139" y="48"/>
                    <a:pt x="8089" y="1"/>
                    <a:pt x="803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1"/>
            <p:cNvSpPr/>
            <p:nvPr/>
          </p:nvSpPr>
          <p:spPr>
            <a:xfrm>
              <a:off x="2943100" y="2081500"/>
              <a:ext cx="148475" cy="170975"/>
            </a:xfrm>
            <a:custGeom>
              <a:avLst/>
              <a:gdLst/>
              <a:ahLst/>
              <a:cxnLst/>
              <a:rect l="l" t="t" r="r" b="b"/>
              <a:pathLst>
                <a:path w="5939" h="6839" extrusionOk="0">
                  <a:moveTo>
                    <a:pt x="4444" y="0"/>
                  </a:moveTo>
                  <a:cubicBezTo>
                    <a:pt x="4009" y="0"/>
                    <a:pt x="3505" y="145"/>
                    <a:pt x="2970" y="451"/>
                  </a:cubicBezTo>
                  <a:cubicBezTo>
                    <a:pt x="1335" y="1385"/>
                    <a:pt x="1" y="3487"/>
                    <a:pt x="1" y="5121"/>
                  </a:cubicBezTo>
                  <a:cubicBezTo>
                    <a:pt x="1" y="6222"/>
                    <a:pt x="606" y="6839"/>
                    <a:pt x="1500" y="6839"/>
                  </a:cubicBezTo>
                  <a:cubicBezTo>
                    <a:pt x="1934" y="6839"/>
                    <a:pt x="2436" y="6694"/>
                    <a:pt x="2970" y="6389"/>
                  </a:cubicBezTo>
                  <a:cubicBezTo>
                    <a:pt x="4604" y="5422"/>
                    <a:pt x="5938" y="3320"/>
                    <a:pt x="5938" y="1686"/>
                  </a:cubicBezTo>
                  <a:cubicBezTo>
                    <a:pt x="5938" y="609"/>
                    <a:pt x="5335" y="0"/>
                    <a:pt x="44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1"/>
            <p:cNvSpPr/>
            <p:nvPr/>
          </p:nvSpPr>
          <p:spPr>
            <a:xfrm>
              <a:off x="2978125" y="2105500"/>
              <a:ext cx="85100" cy="114675"/>
            </a:xfrm>
            <a:custGeom>
              <a:avLst/>
              <a:gdLst/>
              <a:ahLst/>
              <a:cxnLst/>
              <a:rect l="l" t="t" r="r" b="b"/>
              <a:pathLst>
                <a:path w="3404" h="4587" extrusionOk="0">
                  <a:moveTo>
                    <a:pt x="2803" y="367"/>
                  </a:moveTo>
                  <a:cubicBezTo>
                    <a:pt x="2836" y="367"/>
                    <a:pt x="2869" y="375"/>
                    <a:pt x="2903" y="392"/>
                  </a:cubicBezTo>
                  <a:cubicBezTo>
                    <a:pt x="2970" y="425"/>
                    <a:pt x="3003" y="459"/>
                    <a:pt x="3036" y="526"/>
                  </a:cubicBezTo>
                  <a:cubicBezTo>
                    <a:pt x="3070" y="592"/>
                    <a:pt x="3103" y="692"/>
                    <a:pt x="3103" y="792"/>
                  </a:cubicBezTo>
                  <a:lnTo>
                    <a:pt x="3103" y="1493"/>
                  </a:lnTo>
                  <a:lnTo>
                    <a:pt x="3103" y="2193"/>
                  </a:lnTo>
                  <a:cubicBezTo>
                    <a:pt x="3070" y="2293"/>
                    <a:pt x="3070" y="2427"/>
                    <a:pt x="3036" y="2527"/>
                  </a:cubicBezTo>
                  <a:cubicBezTo>
                    <a:pt x="3003" y="2627"/>
                    <a:pt x="2970" y="2727"/>
                    <a:pt x="2903" y="2794"/>
                  </a:cubicBezTo>
                  <a:cubicBezTo>
                    <a:pt x="2836" y="2894"/>
                    <a:pt x="2769" y="2961"/>
                    <a:pt x="2703" y="3061"/>
                  </a:cubicBezTo>
                  <a:cubicBezTo>
                    <a:pt x="2603" y="3127"/>
                    <a:pt x="2503" y="3227"/>
                    <a:pt x="2402" y="3294"/>
                  </a:cubicBezTo>
                  <a:cubicBezTo>
                    <a:pt x="2202" y="3394"/>
                    <a:pt x="2169" y="3428"/>
                    <a:pt x="1702" y="3694"/>
                  </a:cubicBezTo>
                  <a:cubicBezTo>
                    <a:pt x="1235" y="3995"/>
                    <a:pt x="1168" y="3995"/>
                    <a:pt x="1001" y="4095"/>
                  </a:cubicBezTo>
                  <a:cubicBezTo>
                    <a:pt x="901" y="4161"/>
                    <a:pt x="801" y="4195"/>
                    <a:pt x="701" y="4228"/>
                  </a:cubicBezTo>
                  <a:lnTo>
                    <a:pt x="501" y="4228"/>
                  </a:lnTo>
                  <a:cubicBezTo>
                    <a:pt x="434" y="4195"/>
                    <a:pt x="368" y="4161"/>
                    <a:pt x="368" y="4095"/>
                  </a:cubicBezTo>
                  <a:cubicBezTo>
                    <a:pt x="334" y="3995"/>
                    <a:pt x="301" y="3895"/>
                    <a:pt x="301" y="3828"/>
                  </a:cubicBezTo>
                  <a:lnTo>
                    <a:pt x="301" y="3127"/>
                  </a:lnTo>
                  <a:lnTo>
                    <a:pt x="301" y="2427"/>
                  </a:lnTo>
                  <a:cubicBezTo>
                    <a:pt x="301" y="2293"/>
                    <a:pt x="334" y="2193"/>
                    <a:pt x="368" y="2093"/>
                  </a:cubicBezTo>
                  <a:cubicBezTo>
                    <a:pt x="401" y="1993"/>
                    <a:pt x="434" y="1893"/>
                    <a:pt x="501" y="1793"/>
                  </a:cubicBezTo>
                  <a:cubicBezTo>
                    <a:pt x="534" y="1726"/>
                    <a:pt x="601" y="1626"/>
                    <a:pt x="701" y="1560"/>
                  </a:cubicBezTo>
                  <a:cubicBezTo>
                    <a:pt x="768" y="1460"/>
                    <a:pt x="901" y="1393"/>
                    <a:pt x="1001" y="1326"/>
                  </a:cubicBezTo>
                  <a:cubicBezTo>
                    <a:pt x="1168" y="1193"/>
                    <a:pt x="1235" y="1159"/>
                    <a:pt x="1702" y="892"/>
                  </a:cubicBezTo>
                  <a:lnTo>
                    <a:pt x="1702" y="926"/>
                  </a:lnTo>
                  <a:cubicBezTo>
                    <a:pt x="2169" y="659"/>
                    <a:pt x="2202" y="626"/>
                    <a:pt x="2402" y="526"/>
                  </a:cubicBezTo>
                  <a:cubicBezTo>
                    <a:pt x="2469" y="459"/>
                    <a:pt x="2603" y="425"/>
                    <a:pt x="2703" y="392"/>
                  </a:cubicBezTo>
                  <a:cubicBezTo>
                    <a:pt x="2736" y="375"/>
                    <a:pt x="2769" y="367"/>
                    <a:pt x="2803" y="367"/>
                  </a:cubicBezTo>
                  <a:close/>
                  <a:moveTo>
                    <a:pt x="2970" y="0"/>
                  </a:moveTo>
                  <a:cubicBezTo>
                    <a:pt x="2911" y="0"/>
                    <a:pt x="2853" y="8"/>
                    <a:pt x="2803" y="25"/>
                  </a:cubicBezTo>
                  <a:cubicBezTo>
                    <a:pt x="2669" y="59"/>
                    <a:pt x="2536" y="125"/>
                    <a:pt x="2402" y="192"/>
                  </a:cubicBezTo>
                  <a:cubicBezTo>
                    <a:pt x="2202" y="292"/>
                    <a:pt x="2169" y="325"/>
                    <a:pt x="1702" y="626"/>
                  </a:cubicBezTo>
                  <a:lnTo>
                    <a:pt x="1702" y="592"/>
                  </a:lnTo>
                  <a:cubicBezTo>
                    <a:pt x="1235" y="859"/>
                    <a:pt x="1168" y="892"/>
                    <a:pt x="1001" y="1026"/>
                  </a:cubicBezTo>
                  <a:cubicBezTo>
                    <a:pt x="835" y="1093"/>
                    <a:pt x="701" y="1226"/>
                    <a:pt x="568" y="1326"/>
                  </a:cubicBezTo>
                  <a:cubicBezTo>
                    <a:pt x="468" y="1460"/>
                    <a:pt x="368" y="1560"/>
                    <a:pt x="268" y="1693"/>
                  </a:cubicBezTo>
                  <a:cubicBezTo>
                    <a:pt x="201" y="1826"/>
                    <a:pt x="134" y="1960"/>
                    <a:pt x="67" y="2127"/>
                  </a:cubicBezTo>
                  <a:cubicBezTo>
                    <a:pt x="34" y="2260"/>
                    <a:pt x="1" y="2427"/>
                    <a:pt x="1" y="2594"/>
                  </a:cubicBezTo>
                  <a:lnTo>
                    <a:pt x="1" y="3294"/>
                  </a:lnTo>
                  <a:lnTo>
                    <a:pt x="1" y="3995"/>
                  </a:lnTo>
                  <a:cubicBezTo>
                    <a:pt x="1" y="4128"/>
                    <a:pt x="34" y="4262"/>
                    <a:pt x="67" y="4362"/>
                  </a:cubicBezTo>
                  <a:cubicBezTo>
                    <a:pt x="101" y="4462"/>
                    <a:pt x="168" y="4528"/>
                    <a:pt x="268" y="4562"/>
                  </a:cubicBezTo>
                  <a:cubicBezTo>
                    <a:pt x="318" y="4578"/>
                    <a:pt x="368" y="4587"/>
                    <a:pt x="418" y="4587"/>
                  </a:cubicBezTo>
                  <a:cubicBezTo>
                    <a:pt x="468" y="4587"/>
                    <a:pt x="518" y="4578"/>
                    <a:pt x="568" y="4562"/>
                  </a:cubicBezTo>
                  <a:cubicBezTo>
                    <a:pt x="735" y="4528"/>
                    <a:pt x="868" y="4495"/>
                    <a:pt x="1001" y="4428"/>
                  </a:cubicBezTo>
                  <a:cubicBezTo>
                    <a:pt x="1168" y="4328"/>
                    <a:pt x="1235" y="4295"/>
                    <a:pt x="1702" y="3995"/>
                  </a:cubicBezTo>
                  <a:cubicBezTo>
                    <a:pt x="2169" y="3694"/>
                    <a:pt x="2202" y="3694"/>
                    <a:pt x="2402" y="3594"/>
                  </a:cubicBezTo>
                  <a:cubicBezTo>
                    <a:pt x="2536" y="3494"/>
                    <a:pt x="2703" y="3394"/>
                    <a:pt x="2803" y="3261"/>
                  </a:cubicBezTo>
                  <a:cubicBezTo>
                    <a:pt x="2936" y="3161"/>
                    <a:pt x="3036" y="3027"/>
                    <a:pt x="3136" y="2894"/>
                  </a:cubicBezTo>
                  <a:cubicBezTo>
                    <a:pt x="3203" y="2760"/>
                    <a:pt x="3270" y="2627"/>
                    <a:pt x="3303" y="2460"/>
                  </a:cubicBezTo>
                  <a:cubicBezTo>
                    <a:pt x="3370" y="2327"/>
                    <a:pt x="3403" y="2160"/>
                    <a:pt x="3403" y="1993"/>
                  </a:cubicBezTo>
                  <a:lnTo>
                    <a:pt x="3403" y="1293"/>
                  </a:lnTo>
                  <a:lnTo>
                    <a:pt x="3403" y="592"/>
                  </a:lnTo>
                  <a:cubicBezTo>
                    <a:pt x="3403" y="459"/>
                    <a:pt x="3370" y="359"/>
                    <a:pt x="3303" y="225"/>
                  </a:cubicBezTo>
                  <a:cubicBezTo>
                    <a:pt x="3270" y="159"/>
                    <a:pt x="3203" y="59"/>
                    <a:pt x="3136" y="25"/>
                  </a:cubicBezTo>
                  <a:cubicBezTo>
                    <a:pt x="3086" y="8"/>
                    <a:pt x="3028" y="0"/>
                    <a:pt x="2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1"/>
            <p:cNvSpPr/>
            <p:nvPr/>
          </p:nvSpPr>
          <p:spPr>
            <a:xfrm>
              <a:off x="2998150" y="2137950"/>
              <a:ext cx="44225" cy="50600"/>
            </a:xfrm>
            <a:custGeom>
              <a:avLst/>
              <a:gdLst/>
              <a:ahLst/>
              <a:cxnLst/>
              <a:rect l="l" t="t" r="r" b="b"/>
              <a:pathLst>
                <a:path w="1769" h="2024" extrusionOk="0">
                  <a:moveTo>
                    <a:pt x="1170" y="349"/>
                  </a:moveTo>
                  <a:cubicBezTo>
                    <a:pt x="1344" y="349"/>
                    <a:pt x="1468" y="468"/>
                    <a:pt x="1468" y="695"/>
                  </a:cubicBezTo>
                  <a:cubicBezTo>
                    <a:pt x="1435" y="1062"/>
                    <a:pt x="1201" y="1396"/>
                    <a:pt x="901" y="1596"/>
                  </a:cubicBezTo>
                  <a:cubicBezTo>
                    <a:pt x="795" y="1649"/>
                    <a:pt x="698" y="1675"/>
                    <a:pt x="617" y="1675"/>
                  </a:cubicBezTo>
                  <a:cubicBezTo>
                    <a:pt x="442" y="1675"/>
                    <a:pt x="334" y="1556"/>
                    <a:pt x="334" y="1329"/>
                  </a:cubicBezTo>
                  <a:cubicBezTo>
                    <a:pt x="367" y="962"/>
                    <a:pt x="567" y="629"/>
                    <a:pt x="901" y="428"/>
                  </a:cubicBezTo>
                  <a:cubicBezTo>
                    <a:pt x="997" y="375"/>
                    <a:pt x="1089" y="349"/>
                    <a:pt x="1170" y="349"/>
                  </a:cubicBezTo>
                  <a:close/>
                  <a:moveTo>
                    <a:pt x="1322" y="1"/>
                  </a:moveTo>
                  <a:cubicBezTo>
                    <a:pt x="1196" y="1"/>
                    <a:pt x="1052" y="42"/>
                    <a:pt x="901" y="128"/>
                  </a:cubicBezTo>
                  <a:cubicBezTo>
                    <a:pt x="401" y="428"/>
                    <a:pt x="67" y="962"/>
                    <a:pt x="0" y="1529"/>
                  </a:cubicBezTo>
                  <a:cubicBezTo>
                    <a:pt x="0" y="1845"/>
                    <a:pt x="183" y="2023"/>
                    <a:pt x="457" y="2023"/>
                  </a:cubicBezTo>
                  <a:cubicBezTo>
                    <a:pt x="587" y="2023"/>
                    <a:pt x="739" y="1983"/>
                    <a:pt x="901" y="1896"/>
                  </a:cubicBezTo>
                  <a:cubicBezTo>
                    <a:pt x="1401" y="1596"/>
                    <a:pt x="1702" y="1096"/>
                    <a:pt x="1768" y="495"/>
                  </a:cubicBezTo>
                  <a:cubicBezTo>
                    <a:pt x="1768" y="179"/>
                    <a:pt x="1585" y="1"/>
                    <a:pt x="1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1"/>
            <p:cNvSpPr/>
            <p:nvPr/>
          </p:nvSpPr>
          <p:spPr>
            <a:xfrm>
              <a:off x="3038175" y="2121125"/>
              <a:ext cx="10025" cy="12375"/>
            </a:xfrm>
            <a:custGeom>
              <a:avLst/>
              <a:gdLst/>
              <a:ahLst/>
              <a:cxnLst/>
              <a:rect l="l" t="t" r="r" b="b"/>
              <a:pathLst>
                <a:path w="401" h="495" extrusionOk="0">
                  <a:moveTo>
                    <a:pt x="312" y="1"/>
                  </a:moveTo>
                  <a:cubicBezTo>
                    <a:pt x="282" y="1"/>
                    <a:pt x="245" y="12"/>
                    <a:pt x="201" y="34"/>
                  </a:cubicBezTo>
                  <a:cubicBezTo>
                    <a:pt x="101" y="101"/>
                    <a:pt x="0" y="234"/>
                    <a:pt x="0" y="368"/>
                  </a:cubicBezTo>
                  <a:cubicBezTo>
                    <a:pt x="0" y="440"/>
                    <a:pt x="52" y="494"/>
                    <a:pt x="119" y="494"/>
                  </a:cubicBezTo>
                  <a:cubicBezTo>
                    <a:pt x="145" y="494"/>
                    <a:pt x="173" y="486"/>
                    <a:pt x="201" y="468"/>
                  </a:cubicBezTo>
                  <a:cubicBezTo>
                    <a:pt x="334" y="368"/>
                    <a:pt x="401" y="267"/>
                    <a:pt x="401" y="134"/>
                  </a:cubicBezTo>
                  <a:cubicBezTo>
                    <a:pt x="401" y="45"/>
                    <a:pt x="371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1"/>
            <p:cNvSpPr/>
            <p:nvPr/>
          </p:nvSpPr>
          <p:spPr>
            <a:xfrm>
              <a:off x="2683750" y="2189500"/>
              <a:ext cx="99275" cy="181825"/>
            </a:xfrm>
            <a:custGeom>
              <a:avLst/>
              <a:gdLst/>
              <a:ahLst/>
              <a:cxnLst/>
              <a:rect l="l" t="t" r="r" b="b"/>
              <a:pathLst>
                <a:path w="3971" h="7273" extrusionOk="0">
                  <a:moveTo>
                    <a:pt x="2636" y="1"/>
                  </a:moveTo>
                  <a:cubicBezTo>
                    <a:pt x="301" y="334"/>
                    <a:pt x="1" y="2970"/>
                    <a:pt x="1" y="2970"/>
                  </a:cubicBezTo>
                  <a:lnTo>
                    <a:pt x="1" y="7006"/>
                  </a:lnTo>
                  <a:cubicBezTo>
                    <a:pt x="579" y="7184"/>
                    <a:pt x="1172" y="7273"/>
                    <a:pt x="1770" y="7273"/>
                  </a:cubicBezTo>
                  <a:cubicBezTo>
                    <a:pt x="2069" y="7273"/>
                    <a:pt x="2369" y="7251"/>
                    <a:pt x="2669" y="7206"/>
                  </a:cubicBezTo>
                  <a:cubicBezTo>
                    <a:pt x="3070" y="5872"/>
                    <a:pt x="3370" y="4537"/>
                    <a:pt x="3603" y="3170"/>
                  </a:cubicBezTo>
                  <a:cubicBezTo>
                    <a:pt x="3970" y="668"/>
                    <a:pt x="2636" y="1"/>
                    <a:pt x="263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1"/>
            <p:cNvSpPr/>
            <p:nvPr/>
          </p:nvSpPr>
          <p:spPr>
            <a:xfrm>
              <a:off x="3248325" y="891925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507" y="0"/>
                  </a:moveTo>
                  <a:cubicBezTo>
                    <a:pt x="62353" y="0"/>
                    <a:pt x="62195" y="42"/>
                    <a:pt x="62045" y="133"/>
                  </a:cubicBezTo>
                  <a:lnTo>
                    <a:pt x="1335" y="35092"/>
                  </a:lnTo>
                  <a:cubicBezTo>
                    <a:pt x="501" y="35559"/>
                    <a:pt x="0" y="36393"/>
                    <a:pt x="0" y="37327"/>
                  </a:cubicBezTo>
                  <a:lnTo>
                    <a:pt x="0" y="58175"/>
                  </a:lnTo>
                  <a:cubicBezTo>
                    <a:pt x="0" y="58684"/>
                    <a:pt x="447" y="59057"/>
                    <a:pt x="911" y="59057"/>
                  </a:cubicBezTo>
                  <a:cubicBezTo>
                    <a:pt x="1055" y="59057"/>
                    <a:pt x="1200" y="59021"/>
                    <a:pt x="1335" y="58942"/>
                  </a:cubicBezTo>
                  <a:lnTo>
                    <a:pt x="62078" y="23984"/>
                  </a:lnTo>
                  <a:cubicBezTo>
                    <a:pt x="62879" y="23517"/>
                    <a:pt x="63379" y="22650"/>
                    <a:pt x="63379" y="21716"/>
                  </a:cubicBezTo>
                  <a:lnTo>
                    <a:pt x="63379" y="901"/>
                  </a:lnTo>
                  <a:cubicBezTo>
                    <a:pt x="63379" y="375"/>
                    <a:pt x="62966" y="0"/>
                    <a:pt x="6250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1"/>
            <p:cNvSpPr/>
            <p:nvPr/>
          </p:nvSpPr>
          <p:spPr>
            <a:xfrm>
              <a:off x="3248325" y="891925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507" y="0"/>
                  </a:moveTo>
                  <a:cubicBezTo>
                    <a:pt x="62353" y="0"/>
                    <a:pt x="62195" y="42"/>
                    <a:pt x="62045" y="133"/>
                  </a:cubicBezTo>
                  <a:lnTo>
                    <a:pt x="1335" y="35092"/>
                  </a:lnTo>
                  <a:cubicBezTo>
                    <a:pt x="501" y="35559"/>
                    <a:pt x="0" y="36393"/>
                    <a:pt x="0" y="37327"/>
                  </a:cubicBezTo>
                  <a:lnTo>
                    <a:pt x="0" y="58175"/>
                  </a:lnTo>
                  <a:cubicBezTo>
                    <a:pt x="0" y="58684"/>
                    <a:pt x="447" y="59057"/>
                    <a:pt x="911" y="59057"/>
                  </a:cubicBezTo>
                  <a:cubicBezTo>
                    <a:pt x="1055" y="59057"/>
                    <a:pt x="1200" y="59021"/>
                    <a:pt x="1335" y="58942"/>
                  </a:cubicBezTo>
                  <a:lnTo>
                    <a:pt x="62078" y="23984"/>
                  </a:lnTo>
                  <a:cubicBezTo>
                    <a:pt x="62879" y="23517"/>
                    <a:pt x="63379" y="22650"/>
                    <a:pt x="63379" y="21716"/>
                  </a:cubicBezTo>
                  <a:lnTo>
                    <a:pt x="63379" y="901"/>
                  </a:lnTo>
                  <a:cubicBezTo>
                    <a:pt x="63379" y="375"/>
                    <a:pt x="62966" y="0"/>
                    <a:pt x="625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1"/>
            <p:cNvSpPr/>
            <p:nvPr/>
          </p:nvSpPr>
          <p:spPr>
            <a:xfrm>
              <a:off x="3308375" y="1535025"/>
              <a:ext cx="517875" cy="735250"/>
            </a:xfrm>
            <a:custGeom>
              <a:avLst/>
              <a:gdLst/>
              <a:ahLst/>
              <a:cxnLst/>
              <a:rect l="l" t="t" r="r" b="b"/>
              <a:pathLst>
                <a:path w="20715" h="29410" extrusionOk="0">
                  <a:moveTo>
                    <a:pt x="20014" y="1"/>
                  </a:moveTo>
                  <a:cubicBezTo>
                    <a:pt x="19900" y="1"/>
                    <a:pt x="19786" y="30"/>
                    <a:pt x="19681" y="95"/>
                  </a:cubicBezTo>
                  <a:lnTo>
                    <a:pt x="1001" y="10836"/>
                  </a:lnTo>
                  <a:cubicBezTo>
                    <a:pt x="367" y="11202"/>
                    <a:pt x="0" y="11870"/>
                    <a:pt x="0" y="12603"/>
                  </a:cubicBezTo>
                  <a:lnTo>
                    <a:pt x="0" y="28715"/>
                  </a:lnTo>
                  <a:cubicBezTo>
                    <a:pt x="0" y="29120"/>
                    <a:pt x="326" y="29409"/>
                    <a:pt x="688" y="29409"/>
                  </a:cubicBezTo>
                  <a:cubicBezTo>
                    <a:pt x="803" y="29409"/>
                    <a:pt x="921" y="29380"/>
                    <a:pt x="1034" y="29315"/>
                  </a:cubicBezTo>
                  <a:lnTo>
                    <a:pt x="19681" y="18574"/>
                  </a:lnTo>
                  <a:cubicBezTo>
                    <a:pt x="20315" y="18208"/>
                    <a:pt x="20715" y="17540"/>
                    <a:pt x="20715" y="16840"/>
                  </a:cubicBezTo>
                  <a:lnTo>
                    <a:pt x="20715" y="695"/>
                  </a:lnTo>
                  <a:cubicBezTo>
                    <a:pt x="20715" y="290"/>
                    <a:pt x="20370" y="1"/>
                    <a:pt x="20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1"/>
            <p:cNvSpPr/>
            <p:nvPr/>
          </p:nvSpPr>
          <p:spPr>
            <a:xfrm>
              <a:off x="3556050" y="1818375"/>
              <a:ext cx="270200" cy="321950"/>
            </a:xfrm>
            <a:custGeom>
              <a:avLst/>
              <a:gdLst/>
              <a:ahLst/>
              <a:cxnLst/>
              <a:rect l="l" t="t" r="r" b="b"/>
              <a:pathLst>
                <a:path w="10808" h="12878" extrusionOk="0">
                  <a:moveTo>
                    <a:pt x="7067" y="0"/>
                  </a:moveTo>
                  <a:cubicBezTo>
                    <a:pt x="6588" y="0"/>
                    <a:pt x="5938" y="476"/>
                    <a:pt x="5604" y="1169"/>
                  </a:cubicBezTo>
                  <a:lnTo>
                    <a:pt x="3269" y="6073"/>
                  </a:lnTo>
                  <a:lnTo>
                    <a:pt x="0" y="12878"/>
                  </a:lnTo>
                  <a:lnTo>
                    <a:pt x="6538" y="9108"/>
                  </a:lnTo>
                  <a:lnTo>
                    <a:pt x="9774" y="7240"/>
                  </a:lnTo>
                  <a:cubicBezTo>
                    <a:pt x="10408" y="6874"/>
                    <a:pt x="10808" y="6206"/>
                    <a:pt x="10808" y="5506"/>
                  </a:cubicBezTo>
                  <a:lnTo>
                    <a:pt x="10808" y="3271"/>
                  </a:lnTo>
                  <a:lnTo>
                    <a:pt x="7439" y="135"/>
                  </a:lnTo>
                  <a:cubicBezTo>
                    <a:pt x="7339" y="43"/>
                    <a:pt x="7211" y="0"/>
                    <a:pt x="706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1"/>
            <p:cNvSpPr/>
            <p:nvPr/>
          </p:nvSpPr>
          <p:spPr>
            <a:xfrm>
              <a:off x="3308375" y="1851825"/>
              <a:ext cx="411150" cy="418450"/>
            </a:xfrm>
            <a:custGeom>
              <a:avLst/>
              <a:gdLst/>
              <a:ahLst/>
              <a:cxnLst/>
              <a:rect l="l" t="t" r="r" b="b"/>
              <a:pathLst>
                <a:path w="16446" h="16738" extrusionOk="0">
                  <a:moveTo>
                    <a:pt x="7880" y="1"/>
                  </a:moveTo>
                  <a:cubicBezTo>
                    <a:pt x="7400" y="1"/>
                    <a:pt x="6749" y="493"/>
                    <a:pt x="6438" y="1166"/>
                  </a:cubicBezTo>
                  <a:lnTo>
                    <a:pt x="0" y="14609"/>
                  </a:lnTo>
                  <a:lnTo>
                    <a:pt x="0" y="16043"/>
                  </a:lnTo>
                  <a:cubicBezTo>
                    <a:pt x="0" y="16448"/>
                    <a:pt x="326" y="16737"/>
                    <a:pt x="688" y="16737"/>
                  </a:cubicBezTo>
                  <a:cubicBezTo>
                    <a:pt x="803" y="16737"/>
                    <a:pt x="921" y="16708"/>
                    <a:pt x="1034" y="16643"/>
                  </a:cubicBezTo>
                  <a:lnTo>
                    <a:pt x="9907" y="11540"/>
                  </a:lnTo>
                  <a:lnTo>
                    <a:pt x="16445" y="7770"/>
                  </a:lnTo>
                  <a:lnTo>
                    <a:pt x="13176" y="4735"/>
                  </a:lnTo>
                  <a:lnTo>
                    <a:pt x="8239" y="132"/>
                  </a:lnTo>
                  <a:cubicBezTo>
                    <a:pt x="8142" y="42"/>
                    <a:pt x="8018" y="1"/>
                    <a:pt x="788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1"/>
            <p:cNvSpPr/>
            <p:nvPr/>
          </p:nvSpPr>
          <p:spPr>
            <a:xfrm>
              <a:off x="3659450" y="1654025"/>
              <a:ext cx="119275" cy="137175"/>
            </a:xfrm>
            <a:custGeom>
              <a:avLst/>
              <a:gdLst/>
              <a:ahLst/>
              <a:cxnLst/>
              <a:rect l="l" t="t" r="r" b="b"/>
              <a:pathLst>
                <a:path w="4771" h="5487" extrusionOk="0">
                  <a:moveTo>
                    <a:pt x="3568" y="1"/>
                  </a:moveTo>
                  <a:cubicBezTo>
                    <a:pt x="3216" y="1"/>
                    <a:pt x="2807" y="120"/>
                    <a:pt x="2369" y="371"/>
                  </a:cubicBezTo>
                  <a:cubicBezTo>
                    <a:pt x="1068" y="1105"/>
                    <a:pt x="1" y="2773"/>
                    <a:pt x="1" y="4107"/>
                  </a:cubicBezTo>
                  <a:cubicBezTo>
                    <a:pt x="1" y="4997"/>
                    <a:pt x="475" y="5486"/>
                    <a:pt x="1177" y="5486"/>
                  </a:cubicBezTo>
                  <a:cubicBezTo>
                    <a:pt x="1528" y="5486"/>
                    <a:pt x="1935" y="5364"/>
                    <a:pt x="2369" y="5108"/>
                  </a:cubicBezTo>
                  <a:cubicBezTo>
                    <a:pt x="3703" y="4374"/>
                    <a:pt x="4771" y="2706"/>
                    <a:pt x="4771" y="1372"/>
                  </a:cubicBezTo>
                  <a:cubicBezTo>
                    <a:pt x="4771" y="498"/>
                    <a:pt x="4289" y="1"/>
                    <a:pt x="35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1"/>
            <p:cNvSpPr/>
            <p:nvPr/>
          </p:nvSpPr>
          <p:spPr>
            <a:xfrm>
              <a:off x="3868775" y="1202450"/>
              <a:ext cx="899825" cy="538950"/>
            </a:xfrm>
            <a:custGeom>
              <a:avLst/>
              <a:gdLst/>
              <a:ahLst/>
              <a:cxnLst/>
              <a:rect l="l" t="t" r="r" b="b"/>
              <a:pathLst>
                <a:path w="35993" h="21558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703"/>
                    <a:pt x="0" y="20936"/>
                  </a:cubicBezTo>
                  <a:lnTo>
                    <a:pt x="0" y="21337"/>
                  </a:lnTo>
                  <a:cubicBezTo>
                    <a:pt x="0" y="21468"/>
                    <a:pt x="103" y="21558"/>
                    <a:pt x="228" y="21558"/>
                  </a:cubicBezTo>
                  <a:cubicBezTo>
                    <a:pt x="262" y="21558"/>
                    <a:pt x="298" y="21551"/>
                    <a:pt x="334" y="21537"/>
                  </a:cubicBezTo>
                  <a:lnTo>
                    <a:pt x="35692" y="1189"/>
                  </a:lnTo>
                  <a:cubicBezTo>
                    <a:pt x="35892" y="1089"/>
                    <a:pt x="35993" y="855"/>
                    <a:pt x="35993" y="655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1"/>
            <p:cNvSpPr/>
            <p:nvPr/>
          </p:nvSpPr>
          <p:spPr>
            <a:xfrm>
              <a:off x="3868775" y="1275000"/>
              <a:ext cx="899825" cy="538950"/>
            </a:xfrm>
            <a:custGeom>
              <a:avLst/>
              <a:gdLst/>
              <a:ahLst/>
              <a:cxnLst/>
              <a:rect l="l" t="t" r="r" b="b"/>
              <a:pathLst>
                <a:path w="35993" h="21558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703"/>
                    <a:pt x="0" y="20936"/>
                  </a:cubicBezTo>
                  <a:lnTo>
                    <a:pt x="0" y="21337"/>
                  </a:lnTo>
                  <a:cubicBezTo>
                    <a:pt x="0" y="21468"/>
                    <a:pt x="103" y="21558"/>
                    <a:pt x="228" y="21558"/>
                  </a:cubicBezTo>
                  <a:cubicBezTo>
                    <a:pt x="262" y="21558"/>
                    <a:pt x="298" y="21551"/>
                    <a:pt x="334" y="21537"/>
                  </a:cubicBezTo>
                  <a:lnTo>
                    <a:pt x="35692" y="1189"/>
                  </a:lnTo>
                  <a:cubicBezTo>
                    <a:pt x="35892" y="1089"/>
                    <a:pt x="35993" y="855"/>
                    <a:pt x="35993" y="655"/>
                  </a:cubicBezTo>
                  <a:lnTo>
                    <a:pt x="35993" y="222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1"/>
            <p:cNvSpPr/>
            <p:nvPr/>
          </p:nvSpPr>
          <p:spPr>
            <a:xfrm>
              <a:off x="3868775" y="1057350"/>
              <a:ext cx="899825" cy="538600"/>
            </a:xfrm>
            <a:custGeom>
              <a:avLst/>
              <a:gdLst/>
              <a:ahLst/>
              <a:cxnLst/>
              <a:rect l="l" t="t" r="r" b="b"/>
              <a:pathLst>
                <a:path w="35993" h="21544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669"/>
                    <a:pt x="0" y="20903"/>
                  </a:cubicBezTo>
                  <a:lnTo>
                    <a:pt x="0" y="21336"/>
                  </a:lnTo>
                  <a:cubicBezTo>
                    <a:pt x="0" y="21457"/>
                    <a:pt x="88" y="21543"/>
                    <a:pt x="200" y="21543"/>
                  </a:cubicBezTo>
                  <a:cubicBezTo>
                    <a:pt x="242" y="21543"/>
                    <a:pt x="288" y="21531"/>
                    <a:pt x="334" y="21503"/>
                  </a:cubicBezTo>
                  <a:lnTo>
                    <a:pt x="35692" y="1189"/>
                  </a:lnTo>
                  <a:cubicBezTo>
                    <a:pt x="35892" y="1055"/>
                    <a:pt x="35993" y="855"/>
                    <a:pt x="35993" y="622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1"/>
            <p:cNvSpPr/>
            <p:nvPr/>
          </p:nvSpPr>
          <p:spPr>
            <a:xfrm>
              <a:off x="3868775" y="1129900"/>
              <a:ext cx="899825" cy="538950"/>
            </a:xfrm>
            <a:custGeom>
              <a:avLst/>
              <a:gdLst/>
              <a:ahLst/>
              <a:cxnLst/>
              <a:rect l="l" t="t" r="r" b="b"/>
              <a:pathLst>
                <a:path w="35993" h="21558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669"/>
                    <a:pt x="0" y="20903"/>
                  </a:cubicBezTo>
                  <a:lnTo>
                    <a:pt x="0" y="21336"/>
                  </a:lnTo>
                  <a:cubicBezTo>
                    <a:pt x="0" y="21468"/>
                    <a:pt x="103" y="21558"/>
                    <a:pt x="228" y="21558"/>
                  </a:cubicBezTo>
                  <a:cubicBezTo>
                    <a:pt x="262" y="21558"/>
                    <a:pt x="298" y="21551"/>
                    <a:pt x="334" y="21537"/>
                  </a:cubicBezTo>
                  <a:lnTo>
                    <a:pt x="35692" y="1189"/>
                  </a:lnTo>
                  <a:cubicBezTo>
                    <a:pt x="35892" y="1089"/>
                    <a:pt x="35993" y="855"/>
                    <a:pt x="35993" y="622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1"/>
            <p:cNvSpPr/>
            <p:nvPr/>
          </p:nvSpPr>
          <p:spPr>
            <a:xfrm>
              <a:off x="3868775" y="1455950"/>
              <a:ext cx="713850" cy="431025"/>
            </a:xfrm>
            <a:custGeom>
              <a:avLst/>
              <a:gdLst/>
              <a:ahLst/>
              <a:cxnLst/>
              <a:rect l="l" t="t" r="r" b="b"/>
              <a:pathLst>
                <a:path w="28554" h="17241" extrusionOk="0">
                  <a:moveTo>
                    <a:pt x="28312" y="1"/>
                  </a:moveTo>
                  <a:cubicBezTo>
                    <a:pt x="28280" y="1"/>
                    <a:pt x="28249" y="8"/>
                    <a:pt x="28220" y="22"/>
                  </a:cubicBezTo>
                  <a:lnTo>
                    <a:pt x="300" y="16067"/>
                  </a:lnTo>
                  <a:cubicBezTo>
                    <a:pt x="100" y="16167"/>
                    <a:pt x="0" y="16367"/>
                    <a:pt x="0" y="16600"/>
                  </a:cubicBezTo>
                  <a:lnTo>
                    <a:pt x="0" y="17034"/>
                  </a:lnTo>
                  <a:cubicBezTo>
                    <a:pt x="0" y="17155"/>
                    <a:pt x="88" y="17241"/>
                    <a:pt x="200" y="17241"/>
                  </a:cubicBezTo>
                  <a:cubicBezTo>
                    <a:pt x="242" y="17241"/>
                    <a:pt x="288" y="17228"/>
                    <a:pt x="334" y="17201"/>
                  </a:cubicBezTo>
                  <a:lnTo>
                    <a:pt x="28220" y="1189"/>
                  </a:lnTo>
                  <a:cubicBezTo>
                    <a:pt x="28420" y="1089"/>
                    <a:pt x="28554" y="856"/>
                    <a:pt x="28554" y="622"/>
                  </a:cubicBezTo>
                  <a:lnTo>
                    <a:pt x="28554" y="222"/>
                  </a:lnTo>
                  <a:cubicBezTo>
                    <a:pt x="28554" y="91"/>
                    <a:pt x="28430" y="1"/>
                    <a:pt x="28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1"/>
            <p:cNvSpPr/>
            <p:nvPr/>
          </p:nvSpPr>
          <p:spPr>
            <a:xfrm>
              <a:off x="3248325" y="2111425"/>
              <a:ext cx="586275" cy="357650"/>
            </a:xfrm>
            <a:custGeom>
              <a:avLst/>
              <a:gdLst/>
              <a:ahLst/>
              <a:cxnLst/>
              <a:rect l="l" t="t" r="r" b="b"/>
              <a:pathLst>
                <a:path w="23451" h="14306" extrusionOk="0">
                  <a:moveTo>
                    <a:pt x="23205" y="1"/>
                  </a:moveTo>
                  <a:cubicBezTo>
                    <a:pt x="23176" y="1"/>
                    <a:pt x="23145" y="7"/>
                    <a:pt x="23117" y="22"/>
                  </a:cubicBezTo>
                  <a:lnTo>
                    <a:pt x="334" y="13131"/>
                  </a:lnTo>
                  <a:cubicBezTo>
                    <a:pt x="134" y="13264"/>
                    <a:pt x="0" y="13465"/>
                    <a:pt x="0" y="13698"/>
                  </a:cubicBezTo>
                  <a:lnTo>
                    <a:pt x="0" y="14098"/>
                  </a:lnTo>
                  <a:cubicBezTo>
                    <a:pt x="0" y="14219"/>
                    <a:pt x="106" y="14305"/>
                    <a:pt x="214" y="14305"/>
                  </a:cubicBezTo>
                  <a:cubicBezTo>
                    <a:pt x="256" y="14305"/>
                    <a:pt x="297" y="14293"/>
                    <a:pt x="334" y="14265"/>
                  </a:cubicBezTo>
                  <a:lnTo>
                    <a:pt x="23117" y="1189"/>
                  </a:lnTo>
                  <a:cubicBezTo>
                    <a:pt x="23317" y="1056"/>
                    <a:pt x="23451" y="856"/>
                    <a:pt x="23451" y="622"/>
                  </a:cubicBezTo>
                  <a:lnTo>
                    <a:pt x="23451" y="222"/>
                  </a:lnTo>
                  <a:cubicBezTo>
                    <a:pt x="23424" y="91"/>
                    <a:pt x="23316" y="1"/>
                    <a:pt x="232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1"/>
            <p:cNvSpPr/>
            <p:nvPr/>
          </p:nvSpPr>
          <p:spPr>
            <a:xfrm>
              <a:off x="3248325" y="1361250"/>
              <a:ext cx="586275" cy="357975"/>
            </a:xfrm>
            <a:custGeom>
              <a:avLst/>
              <a:gdLst/>
              <a:ahLst/>
              <a:cxnLst/>
              <a:rect l="l" t="t" r="r" b="b"/>
              <a:pathLst>
                <a:path w="23451" h="14319" extrusionOk="0">
                  <a:moveTo>
                    <a:pt x="23237" y="1"/>
                  </a:moveTo>
                  <a:cubicBezTo>
                    <a:pt x="23195" y="1"/>
                    <a:pt x="23154" y="13"/>
                    <a:pt x="23117" y="41"/>
                  </a:cubicBezTo>
                  <a:lnTo>
                    <a:pt x="334" y="13117"/>
                  </a:lnTo>
                  <a:cubicBezTo>
                    <a:pt x="134" y="13250"/>
                    <a:pt x="0" y="13450"/>
                    <a:pt x="0" y="13684"/>
                  </a:cubicBezTo>
                  <a:lnTo>
                    <a:pt x="0" y="14084"/>
                  </a:lnTo>
                  <a:cubicBezTo>
                    <a:pt x="0" y="14211"/>
                    <a:pt x="116" y="14319"/>
                    <a:pt x="231" y="14319"/>
                  </a:cubicBezTo>
                  <a:cubicBezTo>
                    <a:pt x="267" y="14319"/>
                    <a:pt x="302" y="14308"/>
                    <a:pt x="334" y="14284"/>
                  </a:cubicBezTo>
                  <a:lnTo>
                    <a:pt x="23117" y="1175"/>
                  </a:lnTo>
                  <a:cubicBezTo>
                    <a:pt x="23317" y="1075"/>
                    <a:pt x="23451" y="841"/>
                    <a:pt x="23451" y="641"/>
                  </a:cubicBezTo>
                  <a:lnTo>
                    <a:pt x="23451" y="207"/>
                  </a:lnTo>
                  <a:cubicBezTo>
                    <a:pt x="23451" y="86"/>
                    <a:pt x="23345" y="1"/>
                    <a:pt x="232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1"/>
            <p:cNvSpPr/>
            <p:nvPr/>
          </p:nvSpPr>
          <p:spPr>
            <a:xfrm>
              <a:off x="3248325" y="2312550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482" y="1"/>
                  </a:moveTo>
                  <a:cubicBezTo>
                    <a:pt x="62337" y="1"/>
                    <a:pt x="62187" y="37"/>
                    <a:pt x="62045" y="116"/>
                  </a:cubicBezTo>
                  <a:lnTo>
                    <a:pt x="1335" y="35074"/>
                  </a:lnTo>
                  <a:cubicBezTo>
                    <a:pt x="501" y="35541"/>
                    <a:pt x="0" y="36408"/>
                    <a:pt x="0" y="37342"/>
                  </a:cubicBezTo>
                  <a:lnTo>
                    <a:pt x="0" y="58157"/>
                  </a:lnTo>
                  <a:cubicBezTo>
                    <a:pt x="0" y="58683"/>
                    <a:pt x="413" y="59058"/>
                    <a:pt x="873" y="59058"/>
                  </a:cubicBezTo>
                  <a:cubicBezTo>
                    <a:pt x="1026" y="59058"/>
                    <a:pt x="1185" y="59016"/>
                    <a:pt x="1335" y="58925"/>
                  </a:cubicBezTo>
                  <a:lnTo>
                    <a:pt x="62078" y="23966"/>
                  </a:lnTo>
                  <a:cubicBezTo>
                    <a:pt x="62879" y="23499"/>
                    <a:pt x="63379" y="22632"/>
                    <a:pt x="63379" y="21731"/>
                  </a:cubicBezTo>
                  <a:lnTo>
                    <a:pt x="63379" y="883"/>
                  </a:lnTo>
                  <a:cubicBezTo>
                    <a:pt x="63379" y="374"/>
                    <a:pt x="62952" y="1"/>
                    <a:pt x="6248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1"/>
            <p:cNvSpPr/>
            <p:nvPr/>
          </p:nvSpPr>
          <p:spPr>
            <a:xfrm>
              <a:off x="3248325" y="2312550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482" y="1"/>
                  </a:moveTo>
                  <a:cubicBezTo>
                    <a:pt x="62337" y="1"/>
                    <a:pt x="62187" y="37"/>
                    <a:pt x="62045" y="116"/>
                  </a:cubicBezTo>
                  <a:lnTo>
                    <a:pt x="1335" y="35074"/>
                  </a:lnTo>
                  <a:cubicBezTo>
                    <a:pt x="501" y="35541"/>
                    <a:pt x="0" y="36408"/>
                    <a:pt x="0" y="37342"/>
                  </a:cubicBezTo>
                  <a:lnTo>
                    <a:pt x="0" y="58157"/>
                  </a:lnTo>
                  <a:cubicBezTo>
                    <a:pt x="0" y="58683"/>
                    <a:pt x="413" y="59058"/>
                    <a:pt x="873" y="59058"/>
                  </a:cubicBezTo>
                  <a:cubicBezTo>
                    <a:pt x="1026" y="59058"/>
                    <a:pt x="1185" y="59016"/>
                    <a:pt x="1335" y="58925"/>
                  </a:cubicBezTo>
                  <a:lnTo>
                    <a:pt x="62078" y="23966"/>
                  </a:lnTo>
                  <a:cubicBezTo>
                    <a:pt x="62879" y="23499"/>
                    <a:pt x="63379" y="22632"/>
                    <a:pt x="63379" y="21731"/>
                  </a:cubicBezTo>
                  <a:lnTo>
                    <a:pt x="63379" y="883"/>
                  </a:lnTo>
                  <a:cubicBezTo>
                    <a:pt x="63379" y="374"/>
                    <a:pt x="62952" y="1"/>
                    <a:pt x="62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1"/>
            <p:cNvSpPr/>
            <p:nvPr/>
          </p:nvSpPr>
          <p:spPr>
            <a:xfrm>
              <a:off x="3308375" y="2956750"/>
              <a:ext cx="517875" cy="734550"/>
            </a:xfrm>
            <a:custGeom>
              <a:avLst/>
              <a:gdLst/>
              <a:ahLst/>
              <a:cxnLst/>
              <a:rect l="l" t="t" r="r" b="b"/>
              <a:pathLst>
                <a:path w="20715" h="29382" extrusionOk="0">
                  <a:moveTo>
                    <a:pt x="20027" y="1"/>
                  </a:moveTo>
                  <a:cubicBezTo>
                    <a:pt x="19910" y="1"/>
                    <a:pt x="19791" y="32"/>
                    <a:pt x="19681" y="100"/>
                  </a:cubicBezTo>
                  <a:lnTo>
                    <a:pt x="1001" y="10807"/>
                  </a:lnTo>
                  <a:cubicBezTo>
                    <a:pt x="367" y="11174"/>
                    <a:pt x="0" y="11841"/>
                    <a:pt x="0" y="12575"/>
                  </a:cubicBezTo>
                  <a:lnTo>
                    <a:pt x="0" y="28687"/>
                  </a:lnTo>
                  <a:cubicBezTo>
                    <a:pt x="0" y="29091"/>
                    <a:pt x="326" y="29381"/>
                    <a:pt x="688" y="29381"/>
                  </a:cubicBezTo>
                  <a:cubicBezTo>
                    <a:pt x="803" y="29381"/>
                    <a:pt x="921" y="29352"/>
                    <a:pt x="1034" y="29287"/>
                  </a:cubicBezTo>
                  <a:lnTo>
                    <a:pt x="19681" y="18546"/>
                  </a:lnTo>
                  <a:cubicBezTo>
                    <a:pt x="20315" y="18179"/>
                    <a:pt x="20715" y="17512"/>
                    <a:pt x="20715" y="16778"/>
                  </a:cubicBezTo>
                  <a:lnTo>
                    <a:pt x="20715" y="667"/>
                  </a:lnTo>
                  <a:cubicBezTo>
                    <a:pt x="20690" y="269"/>
                    <a:pt x="20368" y="1"/>
                    <a:pt x="20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1"/>
            <p:cNvSpPr/>
            <p:nvPr/>
          </p:nvSpPr>
          <p:spPr>
            <a:xfrm>
              <a:off x="3556050" y="3238675"/>
              <a:ext cx="270200" cy="322675"/>
            </a:xfrm>
            <a:custGeom>
              <a:avLst/>
              <a:gdLst/>
              <a:ahLst/>
              <a:cxnLst/>
              <a:rect l="l" t="t" r="r" b="b"/>
              <a:pathLst>
                <a:path w="10808" h="12907" extrusionOk="0">
                  <a:moveTo>
                    <a:pt x="7081" y="0"/>
                  </a:moveTo>
                  <a:cubicBezTo>
                    <a:pt x="6600" y="0"/>
                    <a:pt x="5941" y="499"/>
                    <a:pt x="5604" y="1198"/>
                  </a:cubicBezTo>
                  <a:lnTo>
                    <a:pt x="3269" y="6068"/>
                  </a:lnTo>
                  <a:lnTo>
                    <a:pt x="0" y="12906"/>
                  </a:lnTo>
                  <a:lnTo>
                    <a:pt x="6538" y="9137"/>
                  </a:lnTo>
                  <a:lnTo>
                    <a:pt x="9774" y="7269"/>
                  </a:lnTo>
                  <a:cubicBezTo>
                    <a:pt x="10408" y="6902"/>
                    <a:pt x="10808" y="6235"/>
                    <a:pt x="10808" y="5501"/>
                  </a:cubicBezTo>
                  <a:lnTo>
                    <a:pt x="10808" y="3300"/>
                  </a:lnTo>
                  <a:lnTo>
                    <a:pt x="7439" y="131"/>
                  </a:lnTo>
                  <a:cubicBezTo>
                    <a:pt x="7342" y="41"/>
                    <a:pt x="7219" y="0"/>
                    <a:pt x="708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1"/>
            <p:cNvSpPr/>
            <p:nvPr/>
          </p:nvSpPr>
          <p:spPr>
            <a:xfrm>
              <a:off x="3308375" y="3272750"/>
              <a:ext cx="411150" cy="418550"/>
            </a:xfrm>
            <a:custGeom>
              <a:avLst/>
              <a:gdLst/>
              <a:ahLst/>
              <a:cxnLst/>
              <a:rect l="l" t="t" r="r" b="b"/>
              <a:pathLst>
                <a:path w="16446" h="16742" extrusionOk="0">
                  <a:moveTo>
                    <a:pt x="7868" y="0"/>
                  </a:moveTo>
                  <a:cubicBezTo>
                    <a:pt x="7390" y="0"/>
                    <a:pt x="6746" y="476"/>
                    <a:pt x="6438" y="1169"/>
                  </a:cubicBezTo>
                  <a:lnTo>
                    <a:pt x="0" y="14579"/>
                  </a:lnTo>
                  <a:lnTo>
                    <a:pt x="0" y="16047"/>
                  </a:lnTo>
                  <a:cubicBezTo>
                    <a:pt x="0" y="16451"/>
                    <a:pt x="326" y="16741"/>
                    <a:pt x="688" y="16741"/>
                  </a:cubicBezTo>
                  <a:cubicBezTo>
                    <a:pt x="803" y="16741"/>
                    <a:pt x="921" y="16712"/>
                    <a:pt x="1034" y="16647"/>
                  </a:cubicBezTo>
                  <a:lnTo>
                    <a:pt x="9907" y="11543"/>
                  </a:lnTo>
                  <a:lnTo>
                    <a:pt x="16445" y="7774"/>
                  </a:lnTo>
                  <a:lnTo>
                    <a:pt x="13176" y="4705"/>
                  </a:lnTo>
                  <a:lnTo>
                    <a:pt x="8239" y="135"/>
                  </a:lnTo>
                  <a:cubicBezTo>
                    <a:pt x="8139" y="43"/>
                    <a:pt x="8011" y="0"/>
                    <a:pt x="78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1"/>
            <p:cNvSpPr/>
            <p:nvPr/>
          </p:nvSpPr>
          <p:spPr>
            <a:xfrm>
              <a:off x="3659450" y="3074825"/>
              <a:ext cx="119275" cy="137625"/>
            </a:xfrm>
            <a:custGeom>
              <a:avLst/>
              <a:gdLst/>
              <a:ahLst/>
              <a:cxnLst/>
              <a:rect l="l" t="t" r="r" b="b"/>
              <a:pathLst>
                <a:path w="4771" h="5505" extrusionOk="0">
                  <a:moveTo>
                    <a:pt x="3590" y="1"/>
                  </a:moveTo>
                  <a:cubicBezTo>
                    <a:pt x="3233" y="1"/>
                    <a:pt x="2816" y="123"/>
                    <a:pt x="2369" y="380"/>
                  </a:cubicBezTo>
                  <a:cubicBezTo>
                    <a:pt x="1068" y="1114"/>
                    <a:pt x="1" y="2815"/>
                    <a:pt x="1" y="4116"/>
                  </a:cubicBezTo>
                  <a:cubicBezTo>
                    <a:pt x="1" y="5015"/>
                    <a:pt x="485" y="5505"/>
                    <a:pt x="1198" y="5505"/>
                  </a:cubicBezTo>
                  <a:cubicBezTo>
                    <a:pt x="1544" y="5505"/>
                    <a:pt x="1944" y="5390"/>
                    <a:pt x="2369" y="5150"/>
                  </a:cubicBezTo>
                  <a:cubicBezTo>
                    <a:pt x="3703" y="4383"/>
                    <a:pt x="4771" y="2682"/>
                    <a:pt x="4771" y="1348"/>
                  </a:cubicBezTo>
                  <a:cubicBezTo>
                    <a:pt x="4771" y="482"/>
                    <a:pt x="4299" y="1"/>
                    <a:pt x="359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1"/>
            <p:cNvSpPr/>
            <p:nvPr/>
          </p:nvSpPr>
          <p:spPr>
            <a:xfrm>
              <a:off x="3868775" y="2623475"/>
              <a:ext cx="899825" cy="538100"/>
            </a:xfrm>
            <a:custGeom>
              <a:avLst/>
              <a:gdLst/>
              <a:ahLst/>
              <a:cxnLst/>
              <a:rect l="l" t="t" r="r" b="b"/>
              <a:pathLst>
                <a:path w="35993" h="21524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702"/>
                    <a:pt x="0" y="20936"/>
                  </a:cubicBezTo>
                  <a:lnTo>
                    <a:pt x="0" y="21303"/>
                  </a:lnTo>
                  <a:cubicBezTo>
                    <a:pt x="0" y="21434"/>
                    <a:pt x="103" y="21524"/>
                    <a:pt x="228" y="21524"/>
                  </a:cubicBezTo>
                  <a:cubicBezTo>
                    <a:pt x="262" y="21524"/>
                    <a:pt x="298" y="21517"/>
                    <a:pt x="334" y="21503"/>
                  </a:cubicBezTo>
                  <a:lnTo>
                    <a:pt x="35692" y="1188"/>
                  </a:lnTo>
                  <a:cubicBezTo>
                    <a:pt x="35892" y="1055"/>
                    <a:pt x="35993" y="855"/>
                    <a:pt x="35993" y="621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1"/>
            <p:cNvSpPr/>
            <p:nvPr/>
          </p:nvSpPr>
          <p:spPr>
            <a:xfrm>
              <a:off x="3868775" y="2696375"/>
              <a:ext cx="899825" cy="538600"/>
            </a:xfrm>
            <a:custGeom>
              <a:avLst/>
              <a:gdLst/>
              <a:ahLst/>
              <a:cxnLst/>
              <a:rect l="l" t="t" r="r" b="b"/>
              <a:pathLst>
                <a:path w="35993" h="21544" extrusionOk="0">
                  <a:moveTo>
                    <a:pt x="35793" y="0"/>
                  </a:moveTo>
                  <a:cubicBezTo>
                    <a:pt x="35751" y="0"/>
                    <a:pt x="35705" y="13"/>
                    <a:pt x="35659" y="40"/>
                  </a:cubicBezTo>
                  <a:lnTo>
                    <a:pt x="300" y="20355"/>
                  </a:lnTo>
                  <a:cubicBezTo>
                    <a:pt x="100" y="20488"/>
                    <a:pt x="0" y="20689"/>
                    <a:pt x="0" y="20922"/>
                  </a:cubicBezTo>
                  <a:lnTo>
                    <a:pt x="0" y="21322"/>
                  </a:lnTo>
                  <a:cubicBezTo>
                    <a:pt x="0" y="21453"/>
                    <a:pt x="103" y="21543"/>
                    <a:pt x="228" y="21543"/>
                  </a:cubicBezTo>
                  <a:cubicBezTo>
                    <a:pt x="262" y="21543"/>
                    <a:pt x="298" y="21537"/>
                    <a:pt x="334" y="21522"/>
                  </a:cubicBezTo>
                  <a:lnTo>
                    <a:pt x="35692" y="1175"/>
                  </a:lnTo>
                  <a:cubicBezTo>
                    <a:pt x="35892" y="1074"/>
                    <a:pt x="35993" y="841"/>
                    <a:pt x="35993" y="641"/>
                  </a:cubicBezTo>
                  <a:lnTo>
                    <a:pt x="35993" y="207"/>
                  </a:lnTo>
                  <a:cubicBezTo>
                    <a:pt x="35993" y="86"/>
                    <a:pt x="35905" y="0"/>
                    <a:pt x="35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1"/>
            <p:cNvSpPr/>
            <p:nvPr/>
          </p:nvSpPr>
          <p:spPr>
            <a:xfrm>
              <a:off x="3868775" y="2477875"/>
              <a:ext cx="899825" cy="538600"/>
            </a:xfrm>
            <a:custGeom>
              <a:avLst/>
              <a:gdLst/>
              <a:ahLst/>
              <a:cxnLst/>
              <a:rect l="l" t="t" r="r" b="b"/>
              <a:pathLst>
                <a:path w="35993" h="21544" extrusionOk="0">
                  <a:moveTo>
                    <a:pt x="35793" y="1"/>
                  </a:moveTo>
                  <a:cubicBezTo>
                    <a:pt x="35751" y="1"/>
                    <a:pt x="35705" y="13"/>
                    <a:pt x="35659" y="41"/>
                  </a:cubicBezTo>
                  <a:lnTo>
                    <a:pt x="300" y="20355"/>
                  </a:lnTo>
                  <a:cubicBezTo>
                    <a:pt x="100" y="20489"/>
                    <a:pt x="0" y="20689"/>
                    <a:pt x="0" y="20922"/>
                  </a:cubicBezTo>
                  <a:lnTo>
                    <a:pt x="0" y="21323"/>
                  </a:lnTo>
                  <a:cubicBezTo>
                    <a:pt x="0" y="21454"/>
                    <a:pt x="103" y="21544"/>
                    <a:pt x="228" y="21544"/>
                  </a:cubicBezTo>
                  <a:cubicBezTo>
                    <a:pt x="262" y="21544"/>
                    <a:pt x="298" y="21537"/>
                    <a:pt x="334" y="21523"/>
                  </a:cubicBezTo>
                  <a:lnTo>
                    <a:pt x="35692" y="1175"/>
                  </a:lnTo>
                  <a:cubicBezTo>
                    <a:pt x="35892" y="1075"/>
                    <a:pt x="35993" y="875"/>
                    <a:pt x="35993" y="641"/>
                  </a:cubicBezTo>
                  <a:lnTo>
                    <a:pt x="35993" y="208"/>
                  </a:lnTo>
                  <a:cubicBezTo>
                    <a:pt x="35993" y="87"/>
                    <a:pt x="35905" y="1"/>
                    <a:pt x="35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1"/>
            <p:cNvSpPr/>
            <p:nvPr/>
          </p:nvSpPr>
          <p:spPr>
            <a:xfrm>
              <a:off x="3868775" y="2550450"/>
              <a:ext cx="899825" cy="539050"/>
            </a:xfrm>
            <a:custGeom>
              <a:avLst/>
              <a:gdLst/>
              <a:ahLst/>
              <a:cxnLst/>
              <a:rect l="l" t="t" r="r" b="b"/>
              <a:pathLst>
                <a:path w="35993" h="21562" extrusionOk="0">
                  <a:moveTo>
                    <a:pt x="35790" y="1"/>
                  </a:moveTo>
                  <a:cubicBezTo>
                    <a:pt x="35748" y="1"/>
                    <a:pt x="35704" y="13"/>
                    <a:pt x="35659" y="40"/>
                  </a:cubicBezTo>
                  <a:lnTo>
                    <a:pt x="300" y="20354"/>
                  </a:lnTo>
                  <a:cubicBezTo>
                    <a:pt x="100" y="20488"/>
                    <a:pt x="0" y="20688"/>
                    <a:pt x="0" y="20922"/>
                  </a:cubicBezTo>
                  <a:lnTo>
                    <a:pt x="0" y="21355"/>
                  </a:lnTo>
                  <a:cubicBezTo>
                    <a:pt x="0" y="21476"/>
                    <a:pt x="88" y="21562"/>
                    <a:pt x="200" y="21562"/>
                  </a:cubicBezTo>
                  <a:cubicBezTo>
                    <a:pt x="242" y="21562"/>
                    <a:pt x="288" y="21549"/>
                    <a:pt x="334" y="21522"/>
                  </a:cubicBezTo>
                  <a:lnTo>
                    <a:pt x="35692" y="1207"/>
                  </a:lnTo>
                  <a:cubicBezTo>
                    <a:pt x="35892" y="1074"/>
                    <a:pt x="35993" y="874"/>
                    <a:pt x="35993" y="640"/>
                  </a:cubicBezTo>
                  <a:lnTo>
                    <a:pt x="35993" y="240"/>
                  </a:lnTo>
                  <a:cubicBezTo>
                    <a:pt x="35993" y="94"/>
                    <a:pt x="35903" y="1"/>
                    <a:pt x="35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1"/>
            <p:cNvSpPr/>
            <p:nvPr/>
          </p:nvSpPr>
          <p:spPr>
            <a:xfrm>
              <a:off x="3868775" y="2876525"/>
              <a:ext cx="713850" cy="431000"/>
            </a:xfrm>
            <a:custGeom>
              <a:avLst/>
              <a:gdLst/>
              <a:ahLst/>
              <a:cxnLst/>
              <a:rect l="l" t="t" r="r" b="b"/>
              <a:pathLst>
                <a:path w="28554" h="17240" extrusionOk="0">
                  <a:moveTo>
                    <a:pt x="28337" y="0"/>
                  </a:moveTo>
                  <a:cubicBezTo>
                    <a:pt x="28297" y="0"/>
                    <a:pt x="28256" y="13"/>
                    <a:pt x="28220" y="40"/>
                  </a:cubicBezTo>
                  <a:lnTo>
                    <a:pt x="300" y="16051"/>
                  </a:lnTo>
                  <a:cubicBezTo>
                    <a:pt x="100" y="16184"/>
                    <a:pt x="0" y="16385"/>
                    <a:pt x="0" y="16618"/>
                  </a:cubicBezTo>
                  <a:lnTo>
                    <a:pt x="0" y="17018"/>
                  </a:lnTo>
                  <a:cubicBezTo>
                    <a:pt x="0" y="17150"/>
                    <a:pt x="103" y="17239"/>
                    <a:pt x="228" y="17239"/>
                  </a:cubicBezTo>
                  <a:cubicBezTo>
                    <a:pt x="262" y="17239"/>
                    <a:pt x="298" y="17233"/>
                    <a:pt x="334" y="17219"/>
                  </a:cubicBezTo>
                  <a:lnTo>
                    <a:pt x="28220" y="1207"/>
                  </a:lnTo>
                  <a:cubicBezTo>
                    <a:pt x="28420" y="1074"/>
                    <a:pt x="28554" y="874"/>
                    <a:pt x="28554" y="640"/>
                  </a:cubicBezTo>
                  <a:lnTo>
                    <a:pt x="28554" y="240"/>
                  </a:lnTo>
                  <a:cubicBezTo>
                    <a:pt x="28554" y="93"/>
                    <a:pt x="28447" y="0"/>
                    <a:pt x="28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1"/>
            <p:cNvSpPr/>
            <p:nvPr/>
          </p:nvSpPr>
          <p:spPr>
            <a:xfrm>
              <a:off x="4554250" y="772000"/>
              <a:ext cx="56750" cy="65300"/>
            </a:xfrm>
            <a:custGeom>
              <a:avLst/>
              <a:gdLst/>
              <a:ahLst/>
              <a:cxnLst/>
              <a:rect l="l" t="t" r="r" b="b"/>
              <a:pathLst>
                <a:path w="2270" h="2612" extrusionOk="0">
                  <a:moveTo>
                    <a:pt x="1709" y="1"/>
                  </a:moveTo>
                  <a:cubicBezTo>
                    <a:pt x="1544" y="1"/>
                    <a:pt x="1350" y="53"/>
                    <a:pt x="1135" y="160"/>
                  </a:cubicBezTo>
                  <a:cubicBezTo>
                    <a:pt x="501" y="561"/>
                    <a:pt x="67" y="1228"/>
                    <a:pt x="1" y="1962"/>
                  </a:cubicBezTo>
                  <a:cubicBezTo>
                    <a:pt x="1" y="2382"/>
                    <a:pt x="221" y="2612"/>
                    <a:pt x="554" y="2612"/>
                  </a:cubicBezTo>
                  <a:cubicBezTo>
                    <a:pt x="723" y="2612"/>
                    <a:pt x="921" y="2552"/>
                    <a:pt x="1135" y="2429"/>
                  </a:cubicBezTo>
                  <a:cubicBezTo>
                    <a:pt x="1769" y="2062"/>
                    <a:pt x="2202" y="1395"/>
                    <a:pt x="2269" y="661"/>
                  </a:cubicBezTo>
                  <a:cubicBezTo>
                    <a:pt x="2269" y="231"/>
                    <a:pt x="2055" y="1"/>
                    <a:pt x="17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1"/>
            <p:cNvSpPr/>
            <p:nvPr/>
          </p:nvSpPr>
          <p:spPr>
            <a:xfrm>
              <a:off x="4651825" y="715775"/>
              <a:ext cx="56725" cy="65650"/>
            </a:xfrm>
            <a:custGeom>
              <a:avLst/>
              <a:gdLst/>
              <a:ahLst/>
              <a:cxnLst/>
              <a:rect l="l" t="t" r="r" b="b"/>
              <a:pathLst>
                <a:path w="2269" h="2626" extrusionOk="0">
                  <a:moveTo>
                    <a:pt x="1680" y="0"/>
                  </a:moveTo>
                  <a:cubicBezTo>
                    <a:pt x="1516" y="0"/>
                    <a:pt x="1329" y="56"/>
                    <a:pt x="1135" y="174"/>
                  </a:cubicBezTo>
                  <a:cubicBezTo>
                    <a:pt x="468" y="575"/>
                    <a:pt x="67" y="1242"/>
                    <a:pt x="1" y="1976"/>
                  </a:cubicBezTo>
                  <a:cubicBezTo>
                    <a:pt x="1" y="2396"/>
                    <a:pt x="221" y="2626"/>
                    <a:pt x="554" y="2626"/>
                  </a:cubicBezTo>
                  <a:cubicBezTo>
                    <a:pt x="723" y="2626"/>
                    <a:pt x="921" y="2566"/>
                    <a:pt x="1135" y="2443"/>
                  </a:cubicBezTo>
                  <a:cubicBezTo>
                    <a:pt x="1768" y="2076"/>
                    <a:pt x="2169" y="1409"/>
                    <a:pt x="2269" y="675"/>
                  </a:cubicBezTo>
                  <a:cubicBezTo>
                    <a:pt x="2269" y="246"/>
                    <a:pt x="2024" y="0"/>
                    <a:pt x="168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1"/>
            <p:cNvSpPr/>
            <p:nvPr/>
          </p:nvSpPr>
          <p:spPr>
            <a:xfrm>
              <a:off x="4748550" y="659875"/>
              <a:ext cx="56750" cy="65100"/>
            </a:xfrm>
            <a:custGeom>
              <a:avLst/>
              <a:gdLst/>
              <a:ahLst/>
              <a:cxnLst/>
              <a:rect l="l" t="t" r="r" b="b"/>
              <a:pathLst>
                <a:path w="2270" h="2604" extrusionOk="0">
                  <a:moveTo>
                    <a:pt x="1700" y="0"/>
                  </a:moveTo>
                  <a:cubicBezTo>
                    <a:pt x="1534" y="0"/>
                    <a:pt x="1342" y="56"/>
                    <a:pt x="1135" y="176"/>
                  </a:cubicBezTo>
                  <a:cubicBezTo>
                    <a:pt x="501" y="542"/>
                    <a:pt x="68" y="1210"/>
                    <a:pt x="1" y="1943"/>
                  </a:cubicBezTo>
                  <a:cubicBezTo>
                    <a:pt x="1" y="2373"/>
                    <a:pt x="231" y="2603"/>
                    <a:pt x="576" y="2603"/>
                  </a:cubicBezTo>
                  <a:cubicBezTo>
                    <a:pt x="741" y="2603"/>
                    <a:pt x="931" y="2551"/>
                    <a:pt x="1135" y="2444"/>
                  </a:cubicBezTo>
                  <a:cubicBezTo>
                    <a:pt x="1769" y="2044"/>
                    <a:pt x="2203" y="1376"/>
                    <a:pt x="2269" y="643"/>
                  </a:cubicBezTo>
                  <a:cubicBezTo>
                    <a:pt x="2269" y="238"/>
                    <a:pt x="2042" y="0"/>
                    <a:pt x="170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1"/>
            <p:cNvSpPr/>
            <p:nvPr/>
          </p:nvSpPr>
          <p:spPr>
            <a:xfrm>
              <a:off x="4554250" y="772000"/>
              <a:ext cx="56750" cy="65300"/>
            </a:xfrm>
            <a:custGeom>
              <a:avLst/>
              <a:gdLst/>
              <a:ahLst/>
              <a:cxnLst/>
              <a:rect l="l" t="t" r="r" b="b"/>
              <a:pathLst>
                <a:path w="2270" h="2612" extrusionOk="0">
                  <a:moveTo>
                    <a:pt x="1709" y="1"/>
                  </a:moveTo>
                  <a:cubicBezTo>
                    <a:pt x="1544" y="1"/>
                    <a:pt x="1350" y="53"/>
                    <a:pt x="1135" y="160"/>
                  </a:cubicBezTo>
                  <a:cubicBezTo>
                    <a:pt x="501" y="561"/>
                    <a:pt x="67" y="1228"/>
                    <a:pt x="1" y="1962"/>
                  </a:cubicBezTo>
                  <a:cubicBezTo>
                    <a:pt x="1" y="2382"/>
                    <a:pt x="221" y="2612"/>
                    <a:pt x="554" y="2612"/>
                  </a:cubicBezTo>
                  <a:cubicBezTo>
                    <a:pt x="723" y="2612"/>
                    <a:pt x="921" y="2552"/>
                    <a:pt x="1135" y="2429"/>
                  </a:cubicBezTo>
                  <a:cubicBezTo>
                    <a:pt x="1769" y="2062"/>
                    <a:pt x="2202" y="1395"/>
                    <a:pt x="2269" y="661"/>
                  </a:cubicBezTo>
                  <a:cubicBezTo>
                    <a:pt x="2269" y="231"/>
                    <a:pt x="2055" y="1"/>
                    <a:pt x="17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1"/>
            <p:cNvSpPr/>
            <p:nvPr/>
          </p:nvSpPr>
          <p:spPr>
            <a:xfrm>
              <a:off x="4651825" y="715775"/>
              <a:ext cx="56725" cy="65650"/>
            </a:xfrm>
            <a:custGeom>
              <a:avLst/>
              <a:gdLst/>
              <a:ahLst/>
              <a:cxnLst/>
              <a:rect l="l" t="t" r="r" b="b"/>
              <a:pathLst>
                <a:path w="2269" h="2626" extrusionOk="0">
                  <a:moveTo>
                    <a:pt x="1680" y="0"/>
                  </a:moveTo>
                  <a:cubicBezTo>
                    <a:pt x="1516" y="0"/>
                    <a:pt x="1329" y="56"/>
                    <a:pt x="1135" y="174"/>
                  </a:cubicBezTo>
                  <a:cubicBezTo>
                    <a:pt x="468" y="575"/>
                    <a:pt x="67" y="1242"/>
                    <a:pt x="1" y="1976"/>
                  </a:cubicBezTo>
                  <a:cubicBezTo>
                    <a:pt x="1" y="2396"/>
                    <a:pt x="221" y="2626"/>
                    <a:pt x="554" y="2626"/>
                  </a:cubicBezTo>
                  <a:cubicBezTo>
                    <a:pt x="723" y="2626"/>
                    <a:pt x="921" y="2566"/>
                    <a:pt x="1135" y="2443"/>
                  </a:cubicBezTo>
                  <a:cubicBezTo>
                    <a:pt x="1768" y="2076"/>
                    <a:pt x="2169" y="1409"/>
                    <a:pt x="2269" y="675"/>
                  </a:cubicBezTo>
                  <a:cubicBezTo>
                    <a:pt x="2269" y="246"/>
                    <a:pt x="2024" y="0"/>
                    <a:pt x="16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1"/>
            <p:cNvSpPr/>
            <p:nvPr/>
          </p:nvSpPr>
          <p:spPr>
            <a:xfrm>
              <a:off x="4748550" y="659875"/>
              <a:ext cx="56750" cy="65100"/>
            </a:xfrm>
            <a:custGeom>
              <a:avLst/>
              <a:gdLst/>
              <a:ahLst/>
              <a:cxnLst/>
              <a:rect l="l" t="t" r="r" b="b"/>
              <a:pathLst>
                <a:path w="2270" h="2604" extrusionOk="0">
                  <a:moveTo>
                    <a:pt x="1700" y="0"/>
                  </a:moveTo>
                  <a:cubicBezTo>
                    <a:pt x="1534" y="0"/>
                    <a:pt x="1342" y="56"/>
                    <a:pt x="1135" y="176"/>
                  </a:cubicBezTo>
                  <a:cubicBezTo>
                    <a:pt x="501" y="542"/>
                    <a:pt x="68" y="1210"/>
                    <a:pt x="1" y="1943"/>
                  </a:cubicBezTo>
                  <a:cubicBezTo>
                    <a:pt x="1" y="2373"/>
                    <a:pt x="231" y="2603"/>
                    <a:pt x="576" y="2603"/>
                  </a:cubicBezTo>
                  <a:cubicBezTo>
                    <a:pt x="741" y="2603"/>
                    <a:pt x="931" y="2551"/>
                    <a:pt x="1135" y="2444"/>
                  </a:cubicBezTo>
                  <a:cubicBezTo>
                    <a:pt x="1769" y="2044"/>
                    <a:pt x="2203" y="1376"/>
                    <a:pt x="2269" y="643"/>
                  </a:cubicBezTo>
                  <a:cubicBezTo>
                    <a:pt x="2269" y="238"/>
                    <a:pt x="2042" y="0"/>
                    <a:pt x="17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1"/>
            <p:cNvSpPr/>
            <p:nvPr/>
          </p:nvSpPr>
          <p:spPr>
            <a:xfrm>
              <a:off x="3248325" y="1611150"/>
              <a:ext cx="1650375" cy="1526575"/>
            </a:xfrm>
            <a:custGeom>
              <a:avLst/>
              <a:gdLst/>
              <a:ahLst/>
              <a:cxnLst/>
              <a:rect l="l" t="t" r="r" b="b"/>
              <a:pathLst>
                <a:path w="66015" h="61063" extrusionOk="0">
                  <a:moveTo>
                    <a:pt x="63454" y="1"/>
                  </a:moveTo>
                  <a:cubicBezTo>
                    <a:pt x="63301" y="1"/>
                    <a:pt x="63150" y="42"/>
                    <a:pt x="63012" y="118"/>
                  </a:cubicBezTo>
                  <a:lnTo>
                    <a:pt x="1335" y="35610"/>
                  </a:lnTo>
                  <a:cubicBezTo>
                    <a:pt x="501" y="36077"/>
                    <a:pt x="0" y="36978"/>
                    <a:pt x="0" y="37912"/>
                  </a:cubicBezTo>
                  <a:lnTo>
                    <a:pt x="0" y="59061"/>
                  </a:lnTo>
                  <a:cubicBezTo>
                    <a:pt x="0" y="59428"/>
                    <a:pt x="267" y="59761"/>
                    <a:pt x="634" y="59895"/>
                  </a:cubicBezTo>
                  <a:lnTo>
                    <a:pt x="2536" y="61062"/>
                  </a:lnTo>
                  <a:lnTo>
                    <a:pt x="2469" y="59194"/>
                  </a:lnTo>
                  <a:lnTo>
                    <a:pt x="63012" y="24336"/>
                  </a:lnTo>
                  <a:cubicBezTo>
                    <a:pt x="63846" y="23869"/>
                    <a:pt x="64346" y="22968"/>
                    <a:pt x="64346" y="22034"/>
                  </a:cubicBezTo>
                  <a:lnTo>
                    <a:pt x="64346" y="2253"/>
                  </a:lnTo>
                  <a:lnTo>
                    <a:pt x="66014" y="1386"/>
                  </a:lnTo>
                  <a:lnTo>
                    <a:pt x="63979" y="185"/>
                  </a:lnTo>
                  <a:cubicBezTo>
                    <a:pt x="63817" y="59"/>
                    <a:pt x="63634" y="1"/>
                    <a:pt x="6345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1"/>
            <p:cNvSpPr/>
            <p:nvPr/>
          </p:nvSpPr>
          <p:spPr>
            <a:xfrm>
              <a:off x="3300025" y="1642450"/>
              <a:ext cx="1608675" cy="1498400"/>
            </a:xfrm>
            <a:custGeom>
              <a:avLst/>
              <a:gdLst/>
              <a:ahLst/>
              <a:cxnLst/>
              <a:rect l="l" t="t" r="r" b="b"/>
              <a:pathLst>
                <a:path w="64347" h="59936" extrusionOk="0">
                  <a:moveTo>
                    <a:pt x="63474" y="1"/>
                  </a:moveTo>
                  <a:cubicBezTo>
                    <a:pt x="63321" y="1"/>
                    <a:pt x="63162" y="42"/>
                    <a:pt x="63012" y="134"/>
                  </a:cubicBezTo>
                  <a:lnTo>
                    <a:pt x="1335" y="35593"/>
                  </a:lnTo>
                  <a:cubicBezTo>
                    <a:pt x="534" y="36060"/>
                    <a:pt x="1" y="36960"/>
                    <a:pt x="1" y="37894"/>
                  </a:cubicBezTo>
                  <a:lnTo>
                    <a:pt x="1" y="59043"/>
                  </a:lnTo>
                  <a:cubicBezTo>
                    <a:pt x="1" y="59376"/>
                    <a:pt x="201" y="59677"/>
                    <a:pt x="468" y="59810"/>
                  </a:cubicBezTo>
                  <a:cubicBezTo>
                    <a:pt x="618" y="59893"/>
                    <a:pt x="776" y="59935"/>
                    <a:pt x="930" y="59935"/>
                  </a:cubicBezTo>
                  <a:cubicBezTo>
                    <a:pt x="1085" y="59935"/>
                    <a:pt x="1235" y="59893"/>
                    <a:pt x="1368" y="59810"/>
                  </a:cubicBezTo>
                  <a:lnTo>
                    <a:pt x="63046" y="24318"/>
                  </a:lnTo>
                  <a:cubicBezTo>
                    <a:pt x="63846" y="23851"/>
                    <a:pt x="64347" y="22984"/>
                    <a:pt x="64347" y="22050"/>
                  </a:cubicBezTo>
                  <a:lnTo>
                    <a:pt x="64347" y="901"/>
                  </a:lnTo>
                  <a:cubicBezTo>
                    <a:pt x="64347" y="376"/>
                    <a:pt x="63934" y="1"/>
                    <a:pt x="6347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1"/>
            <p:cNvSpPr/>
            <p:nvPr/>
          </p:nvSpPr>
          <p:spPr>
            <a:xfrm>
              <a:off x="3300025" y="1642450"/>
              <a:ext cx="1608675" cy="1498250"/>
            </a:xfrm>
            <a:custGeom>
              <a:avLst/>
              <a:gdLst/>
              <a:ahLst/>
              <a:cxnLst/>
              <a:rect l="l" t="t" r="r" b="b"/>
              <a:pathLst>
                <a:path w="64347" h="59930" extrusionOk="0">
                  <a:moveTo>
                    <a:pt x="63474" y="1"/>
                  </a:moveTo>
                  <a:cubicBezTo>
                    <a:pt x="63321" y="1"/>
                    <a:pt x="63162" y="42"/>
                    <a:pt x="63012" y="134"/>
                  </a:cubicBezTo>
                  <a:lnTo>
                    <a:pt x="1335" y="35593"/>
                  </a:lnTo>
                  <a:cubicBezTo>
                    <a:pt x="534" y="36060"/>
                    <a:pt x="1" y="36960"/>
                    <a:pt x="1" y="37894"/>
                  </a:cubicBezTo>
                  <a:lnTo>
                    <a:pt x="1" y="59043"/>
                  </a:lnTo>
                  <a:cubicBezTo>
                    <a:pt x="1" y="59572"/>
                    <a:pt x="438" y="59929"/>
                    <a:pt x="911" y="59929"/>
                  </a:cubicBezTo>
                  <a:cubicBezTo>
                    <a:pt x="1064" y="59929"/>
                    <a:pt x="1221" y="59892"/>
                    <a:pt x="1368" y="59810"/>
                  </a:cubicBezTo>
                  <a:lnTo>
                    <a:pt x="63046" y="24318"/>
                  </a:lnTo>
                  <a:cubicBezTo>
                    <a:pt x="63846" y="23851"/>
                    <a:pt x="64347" y="22984"/>
                    <a:pt x="64347" y="22016"/>
                  </a:cubicBezTo>
                  <a:lnTo>
                    <a:pt x="64347" y="901"/>
                  </a:lnTo>
                  <a:cubicBezTo>
                    <a:pt x="64347" y="376"/>
                    <a:pt x="63934" y="1"/>
                    <a:pt x="63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1"/>
            <p:cNvSpPr/>
            <p:nvPr/>
          </p:nvSpPr>
          <p:spPr>
            <a:xfrm>
              <a:off x="3360900" y="2295450"/>
              <a:ext cx="525400" cy="746200"/>
            </a:xfrm>
            <a:custGeom>
              <a:avLst/>
              <a:gdLst/>
              <a:ahLst/>
              <a:cxnLst/>
              <a:rect l="l" t="t" r="r" b="b"/>
              <a:pathLst>
                <a:path w="21016" h="29848" extrusionOk="0">
                  <a:moveTo>
                    <a:pt x="20343" y="1"/>
                  </a:moveTo>
                  <a:cubicBezTo>
                    <a:pt x="20223" y="1"/>
                    <a:pt x="20099" y="32"/>
                    <a:pt x="19982" y="99"/>
                  </a:cubicBezTo>
                  <a:lnTo>
                    <a:pt x="1035" y="11007"/>
                  </a:lnTo>
                  <a:cubicBezTo>
                    <a:pt x="401" y="11374"/>
                    <a:pt x="1" y="12041"/>
                    <a:pt x="1" y="12775"/>
                  </a:cubicBezTo>
                  <a:lnTo>
                    <a:pt x="1" y="29153"/>
                  </a:lnTo>
                  <a:cubicBezTo>
                    <a:pt x="1" y="29558"/>
                    <a:pt x="327" y="29848"/>
                    <a:pt x="688" y="29848"/>
                  </a:cubicBezTo>
                  <a:cubicBezTo>
                    <a:pt x="803" y="29848"/>
                    <a:pt x="922" y="29818"/>
                    <a:pt x="1035" y="29754"/>
                  </a:cubicBezTo>
                  <a:lnTo>
                    <a:pt x="20015" y="18846"/>
                  </a:lnTo>
                  <a:cubicBezTo>
                    <a:pt x="20649" y="18479"/>
                    <a:pt x="21016" y="17779"/>
                    <a:pt x="21016" y="17045"/>
                  </a:cubicBezTo>
                  <a:lnTo>
                    <a:pt x="21016" y="700"/>
                  </a:lnTo>
                  <a:cubicBezTo>
                    <a:pt x="21016" y="276"/>
                    <a:pt x="20699" y="1"/>
                    <a:pt x="20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1"/>
            <p:cNvSpPr/>
            <p:nvPr/>
          </p:nvSpPr>
          <p:spPr>
            <a:xfrm>
              <a:off x="3611925" y="2582375"/>
              <a:ext cx="275225" cy="327675"/>
            </a:xfrm>
            <a:custGeom>
              <a:avLst/>
              <a:gdLst/>
              <a:ahLst/>
              <a:cxnLst/>
              <a:rect l="l" t="t" r="r" b="b"/>
              <a:pathLst>
                <a:path w="11009" h="13107" extrusionOk="0">
                  <a:moveTo>
                    <a:pt x="7214" y="0"/>
                  </a:moveTo>
                  <a:cubicBezTo>
                    <a:pt x="6733" y="0"/>
                    <a:pt x="6074" y="498"/>
                    <a:pt x="5738" y="1198"/>
                  </a:cubicBezTo>
                  <a:lnTo>
                    <a:pt x="3336" y="6168"/>
                  </a:lnTo>
                  <a:lnTo>
                    <a:pt x="0" y="13107"/>
                  </a:lnTo>
                  <a:lnTo>
                    <a:pt x="6672" y="9270"/>
                  </a:lnTo>
                  <a:lnTo>
                    <a:pt x="9974" y="7369"/>
                  </a:lnTo>
                  <a:cubicBezTo>
                    <a:pt x="10608" y="7002"/>
                    <a:pt x="11008" y="6335"/>
                    <a:pt x="11008" y="5601"/>
                  </a:cubicBezTo>
                  <a:lnTo>
                    <a:pt x="11008" y="3333"/>
                  </a:lnTo>
                  <a:lnTo>
                    <a:pt x="7572" y="131"/>
                  </a:lnTo>
                  <a:cubicBezTo>
                    <a:pt x="7475" y="41"/>
                    <a:pt x="7352" y="0"/>
                    <a:pt x="72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1"/>
            <p:cNvSpPr/>
            <p:nvPr/>
          </p:nvSpPr>
          <p:spPr>
            <a:xfrm>
              <a:off x="3611925" y="2582375"/>
              <a:ext cx="275225" cy="327675"/>
            </a:xfrm>
            <a:custGeom>
              <a:avLst/>
              <a:gdLst/>
              <a:ahLst/>
              <a:cxnLst/>
              <a:rect l="l" t="t" r="r" b="b"/>
              <a:pathLst>
                <a:path w="11009" h="13107" extrusionOk="0">
                  <a:moveTo>
                    <a:pt x="7214" y="0"/>
                  </a:moveTo>
                  <a:cubicBezTo>
                    <a:pt x="6733" y="0"/>
                    <a:pt x="6074" y="498"/>
                    <a:pt x="5738" y="1198"/>
                  </a:cubicBezTo>
                  <a:lnTo>
                    <a:pt x="3336" y="6168"/>
                  </a:lnTo>
                  <a:lnTo>
                    <a:pt x="0" y="13107"/>
                  </a:lnTo>
                  <a:lnTo>
                    <a:pt x="6672" y="9270"/>
                  </a:lnTo>
                  <a:lnTo>
                    <a:pt x="9974" y="7369"/>
                  </a:lnTo>
                  <a:cubicBezTo>
                    <a:pt x="10608" y="7002"/>
                    <a:pt x="11008" y="6335"/>
                    <a:pt x="11008" y="5601"/>
                  </a:cubicBezTo>
                  <a:lnTo>
                    <a:pt x="11008" y="3333"/>
                  </a:lnTo>
                  <a:lnTo>
                    <a:pt x="7572" y="131"/>
                  </a:lnTo>
                  <a:cubicBezTo>
                    <a:pt x="7475" y="41"/>
                    <a:pt x="7352" y="0"/>
                    <a:pt x="7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1"/>
            <p:cNvSpPr/>
            <p:nvPr/>
          </p:nvSpPr>
          <p:spPr>
            <a:xfrm>
              <a:off x="3360900" y="2616925"/>
              <a:ext cx="417825" cy="424725"/>
            </a:xfrm>
            <a:custGeom>
              <a:avLst/>
              <a:gdLst/>
              <a:ahLst/>
              <a:cxnLst/>
              <a:rect l="l" t="t" r="r" b="b"/>
              <a:pathLst>
                <a:path w="16713" h="16989" extrusionOk="0">
                  <a:moveTo>
                    <a:pt x="7993" y="1"/>
                  </a:moveTo>
                  <a:cubicBezTo>
                    <a:pt x="7514" y="1"/>
                    <a:pt x="6870" y="495"/>
                    <a:pt x="6539" y="1184"/>
                  </a:cubicBezTo>
                  <a:lnTo>
                    <a:pt x="1" y="14827"/>
                  </a:lnTo>
                  <a:lnTo>
                    <a:pt x="1" y="16294"/>
                  </a:lnTo>
                  <a:cubicBezTo>
                    <a:pt x="1" y="16699"/>
                    <a:pt x="327" y="16989"/>
                    <a:pt x="688" y="16989"/>
                  </a:cubicBezTo>
                  <a:cubicBezTo>
                    <a:pt x="803" y="16989"/>
                    <a:pt x="922" y="16959"/>
                    <a:pt x="1035" y="16895"/>
                  </a:cubicBezTo>
                  <a:lnTo>
                    <a:pt x="10041" y="11725"/>
                  </a:lnTo>
                  <a:lnTo>
                    <a:pt x="16713" y="7888"/>
                  </a:lnTo>
                  <a:lnTo>
                    <a:pt x="13377" y="4786"/>
                  </a:lnTo>
                  <a:lnTo>
                    <a:pt x="8373" y="150"/>
                  </a:lnTo>
                  <a:cubicBezTo>
                    <a:pt x="8271" y="48"/>
                    <a:pt x="8140" y="1"/>
                    <a:pt x="799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1"/>
            <p:cNvSpPr/>
            <p:nvPr/>
          </p:nvSpPr>
          <p:spPr>
            <a:xfrm>
              <a:off x="3717000" y="2415450"/>
              <a:ext cx="121775" cy="140250"/>
            </a:xfrm>
            <a:custGeom>
              <a:avLst/>
              <a:gdLst/>
              <a:ahLst/>
              <a:cxnLst/>
              <a:rect l="l" t="t" r="r" b="b"/>
              <a:pathLst>
                <a:path w="4871" h="5610" extrusionOk="0">
                  <a:moveTo>
                    <a:pt x="3638" y="0"/>
                  </a:moveTo>
                  <a:cubicBezTo>
                    <a:pt x="3282" y="0"/>
                    <a:pt x="2871" y="119"/>
                    <a:pt x="2435" y="370"/>
                  </a:cubicBezTo>
                  <a:cubicBezTo>
                    <a:pt x="1101" y="1137"/>
                    <a:pt x="0" y="2871"/>
                    <a:pt x="0" y="4206"/>
                  </a:cubicBezTo>
                  <a:cubicBezTo>
                    <a:pt x="0" y="5104"/>
                    <a:pt x="499" y="5609"/>
                    <a:pt x="1233" y="5609"/>
                  </a:cubicBezTo>
                  <a:cubicBezTo>
                    <a:pt x="1588" y="5609"/>
                    <a:pt x="1999" y="5490"/>
                    <a:pt x="2435" y="5240"/>
                  </a:cubicBezTo>
                  <a:cubicBezTo>
                    <a:pt x="3770" y="4473"/>
                    <a:pt x="4870" y="2738"/>
                    <a:pt x="4870" y="1404"/>
                  </a:cubicBezTo>
                  <a:cubicBezTo>
                    <a:pt x="4870" y="505"/>
                    <a:pt x="4371" y="0"/>
                    <a:pt x="363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1"/>
            <p:cNvSpPr/>
            <p:nvPr/>
          </p:nvSpPr>
          <p:spPr>
            <a:xfrm>
              <a:off x="3929650" y="1957525"/>
              <a:ext cx="914000" cy="546925"/>
            </a:xfrm>
            <a:custGeom>
              <a:avLst/>
              <a:gdLst/>
              <a:ahLst/>
              <a:cxnLst/>
              <a:rect l="l" t="t" r="r" b="b"/>
              <a:pathLst>
                <a:path w="36560" h="21877" extrusionOk="0">
                  <a:moveTo>
                    <a:pt x="36360" y="0"/>
                  </a:moveTo>
                  <a:cubicBezTo>
                    <a:pt x="36318" y="0"/>
                    <a:pt x="36272" y="12"/>
                    <a:pt x="36226" y="40"/>
                  </a:cubicBezTo>
                  <a:lnTo>
                    <a:pt x="334" y="20655"/>
                  </a:lnTo>
                  <a:cubicBezTo>
                    <a:pt x="134" y="20788"/>
                    <a:pt x="0" y="20988"/>
                    <a:pt x="0" y="21222"/>
                  </a:cubicBezTo>
                  <a:lnTo>
                    <a:pt x="0" y="21655"/>
                  </a:lnTo>
                  <a:cubicBezTo>
                    <a:pt x="0" y="21787"/>
                    <a:pt x="124" y="21876"/>
                    <a:pt x="242" y="21876"/>
                  </a:cubicBezTo>
                  <a:cubicBezTo>
                    <a:pt x="274" y="21876"/>
                    <a:pt x="305" y="21870"/>
                    <a:pt x="334" y="21856"/>
                  </a:cubicBezTo>
                  <a:lnTo>
                    <a:pt x="36259" y="1207"/>
                  </a:lnTo>
                  <a:cubicBezTo>
                    <a:pt x="36460" y="1074"/>
                    <a:pt x="36560" y="874"/>
                    <a:pt x="36560" y="640"/>
                  </a:cubicBezTo>
                  <a:lnTo>
                    <a:pt x="36560" y="207"/>
                  </a:lnTo>
                  <a:cubicBezTo>
                    <a:pt x="36560" y="86"/>
                    <a:pt x="36472" y="0"/>
                    <a:pt x="36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3929650" y="2031025"/>
              <a:ext cx="914650" cy="546800"/>
            </a:xfrm>
            <a:custGeom>
              <a:avLst/>
              <a:gdLst/>
              <a:ahLst/>
              <a:cxnLst/>
              <a:rect l="l" t="t" r="r" b="b"/>
              <a:pathLst>
                <a:path w="36586" h="21872" extrusionOk="0">
                  <a:moveTo>
                    <a:pt x="36348" y="1"/>
                  </a:moveTo>
                  <a:cubicBezTo>
                    <a:pt x="36308" y="1"/>
                    <a:pt x="36266" y="11"/>
                    <a:pt x="36226" y="35"/>
                  </a:cubicBezTo>
                  <a:lnTo>
                    <a:pt x="334" y="20683"/>
                  </a:lnTo>
                  <a:cubicBezTo>
                    <a:pt x="134" y="20784"/>
                    <a:pt x="0" y="21017"/>
                    <a:pt x="0" y="21251"/>
                  </a:cubicBezTo>
                  <a:lnTo>
                    <a:pt x="0" y="21651"/>
                  </a:lnTo>
                  <a:cubicBezTo>
                    <a:pt x="0" y="21782"/>
                    <a:pt x="124" y="21872"/>
                    <a:pt x="242" y="21872"/>
                  </a:cubicBezTo>
                  <a:cubicBezTo>
                    <a:pt x="274" y="21872"/>
                    <a:pt x="305" y="21865"/>
                    <a:pt x="334" y="21851"/>
                  </a:cubicBezTo>
                  <a:lnTo>
                    <a:pt x="36259" y="1236"/>
                  </a:lnTo>
                  <a:cubicBezTo>
                    <a:pt x="36460" y="1103"/>
                    <a:pt x="36560" y="869"/>
                    <a:pt x="36560" y="669"/>
                  </a:cubicBezTo>
                  <a:lnTo>
                    <a:pt x="36560" y="236"/>
                  </a:lnTo>
                  <a:cubicBezTo>
                    <a:pt x="36585" y="109"/>
                    <a:pt x="36475" y="1"/>
                    <a:pt x="36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1"/>
            <p:cNvSpPr/>
            <p:nvPr/>
          </p:nvSpPr>
          <p:spPr>
            <a:xfrm>
              <a:off x="3929650" y="1809550"/>
              <a:ext cx="914000" cy="546925"/>
            </a:xfrm>
            <a:custGeom>
              <a:avLst/>
              <a:gdLst/>
              <a:ahLst/>
              <a:cxnLst/>
              <a:rect l="l" t="t" r="r" b="b"/>
              <a:pathLst>
                <a:path w="36560" h="21877" extrusionOk="0">
                  <a:moveTo>
                    <a:pt x="36331" y="0"/>
                  </a:moveTo>
                  <a:cubicBezTo>
                    <a:pt x="36297" y="0"/>
                    <a:pt x="36262" y="7"/>
                    <a:pt x="36226" y="21"/>
                  </a:cubicBezTo>
                  <a:lnTo>
                    <a:pt x="334" y="20669"/>
                  </a:lnTo>
                  <a:cubicBezTo>
                    <a:pt x="134" y="20803"/>
                    <a:pt x="0" y="21003"/>
                    <a:pt x="0" y="21237"/>
                  </a:cubicBezTo>
                  <a:lnTo>
                    <a:pt x="0" y="21670"/>
                  </a:lnTo>
                  <a:cubicBezTo>
                    <a:pt x="0" y="21791"/>
                    <a:pt x="105" y="21877"/>
                    <a:pt x="214" y="21877"/>
                  </a:cubicBezTo>
                  <a:cubicBezTo>
                    <a:pt x="255" y="21877"/>
                    <a:pt x="297" y="21865"/>
                    <a:pt x="334" y="21837"/>
                  </a:cubicBezTo>
                  <a:lnTo>
                    <a:pt x="36259" y="1189"/>
                  </a:lnTo>
                  <a:cubicBezTo>
                    <a:pt x="36460" y="1089"/>
                    <a:pt x="36560" y="889"/>
                    <a:pt x="36560" y="655"/>
                  </a:cubicBezTo>
                  <a:lnTo>
                    <a:pt x="36560" y="221"/>
                  </a:lnTo>
                  <a:cubicBezTo>
                    <a:pt x="36560" y="90"/>
                    <a:pt x="36457" y="0"/>
                    <a:pt x="36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1"/>
            <p:cNvSpPr/>
            <p:nvPr/>
          </p:nvSpPr>
          <p:spPr>
            <a:xfrm>
              <a:off x="3929650" y="1883425"/>
              <a:ext cx="914000" cy="546800"/>
            </a:xfrm>
            <a:custGeom>
              <a:avLst/>
              <a:gdLst/>
              <a:ahLst/>
              <a:cxnLst/>
              <a:rect l="l" t="t" r="r" b="b"/>
              <a:pathLst>
                <a:path w="36560" h="21872" extrusionOk="0">
                  <a:moveTo>
                    <a:pt x="36343" y="1"/>
                  </a:moveTo>
                  <a:cubicBezTo>
                    <a:pt x="36306" y="1"/>
                    <a:pt x="36266" y="11"/>
                    <a:pt x="36226" y="35"/>
                  </a:cubicBezTo>
                  <a:lnTo>
                    <a:pt x="334" y="20683"/>
                  </a:lnTo>
                  <a:cubicBezTo>
                    <a:pt x="134" y="20783"/>
                    <a:pt x="0" y="21017"/>
                    <a:pt x="0" y="21250"/>
                  </a:cubicBezTo>
                  <a:lnTo>
                    <a:pt x="0" y="21651"/>
                  </a:lnTo>
                  <a:cubicBezTo>
                    <a:pt x="0" y="21782"/>
                    <a:pt x="124" y="21872"/>
                    <a:pt x="242" y="21872"/>
                  </a:cubicBezTo>
                  <a:cubicBezTo>
                    <a:pt x="274" y="21872"/>
                    <a:pt x="305" y="21865"/>
                    <a:pt x="334" y="21851"/>
                  </a:cubicBezTo>
                  <a:lnTo>
                    <a:pt x="36259" y="1203"/>
                  </a:lnTo>
                  <a:cubicBezTo>
                    <a:pt x="36460" y="1103"/>
                    <a:pt x="36560" y="869"/>
                    <a:pt x="36560" y="636"/>
                  </a:cubicBezTo>
                  <a:lnTo>
                    <a:pt x="36560" y="235"/>
                  </a:lnTo>
                  <a:cubicBezTo>
                    <a:pt x="36560" y="108"/>
                    <a:pt x="36463" y="1"/>
                    <a:pt x="36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1"/>
            <p:cNvSpPr/>
            <p:nvPr/>
          </p:nvSpPr>
          <p:spPr>
            <a:xfrm>
              <a:off x="3929650" y="2214500"/>
              <a:ext cx="724700" cy="437550"/>
            </a:xfrm>
            <a:custGeom>
              <a:avLst/>
              <a:gdLst/>
              <a:ahLst/>
              <a:cxnLst/>
              <a:rect l="l" t="t" r="r" b="b"/>
              <a:pathLst>
                <a:path w="28988" h="17502" extrusionOk="0">
                  <a:moveTo>
                    <a:pt x="28771" y="0"/>
                  </a:moveTo>
                  <a:cubicBezTo>
                    <a:pt x="28734" y="0"/>
                    <a:pt x="28694" y="11"/>
                    <a:pt x="28654" y="35"/>
                  </a:cubicBezTo>
                  <a:lnTo>
                    <a:pt x="334" y="16280"/>
                  </a:lnTo>
                  <a:cubicBezTo>
                    <a:pt x="134" y="16413"/>
                    <a:pt x="0" y="16613"/>
                    <a:pt x="0" y="16880"/>
                  </a:cubicBezTo>
                  <a:lnTo>
                    <a:pt x="0" y="17281"/>
                  </a:lnTo>
                  <a:cubicBezTo>
                    <a:pt x="0" y="17412"/>
                    <a:pt x="124" y="17502"/>
                    <a:pt x="242" y="17502"/>
                  </a:cubicBezTo>
                  <a:cubicBezTo>
                    <a:pt x="274" y="17502"/>
                    <a:pt x="305" y="17495"/>
                    <a:pt x="334" y="17481"/>
                  </a:cubicBezTo>
                  <a:lnTo>
                    <a:pt x="28687" y="1202"/>
                  </a:lnTo>
                  <a:cubicBezTo>
                    <a:pt x="28888" y="1102"/>
                    <a:pt x="28988" y="869"/>
                    <a:pt x="28988" y="635"/>
                  </a:cubicBezTo>
                  <a:lnTo>
                    <a:pt x="28988" y="235"/>
                  </a:lnTo>
                  <a:cubicBezTo>
                    <a:pt x="28988" y="108"/>
                    <a:pt x="28891" y="0"/>
                    <a:pt x="287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1"/>
            <p:cNvSpPr/>
            <p:nvPr/>
          </p:nvSpPr>
          <p:spPr>
            <a:xfrm>
              <a:off x="4937025" y="4393450"/>
              <a:ext cx="110100" cy="211150"/>
            </a:xfrm>
            <a:custGeom>
              <a:avLst/>
              <a:gdLst/>
              <a:ahLst/>
              <a:cxnLst/>
              <a:rect l="l" t="t" r="r" b="b"/>
              <a:pathLst>
                <a:path w="4404" h="8446" extrusionOk="0">
                  <a:moveTo>
                    <a:pt x="3441" y="1"/>
                  </a:moveTo>
                  <a:cubicBezTo>
                    <a:pt x="2976" y="1"/>
                    <a:pt x="2521" y="100"/>
                    <a:pt x="2102" y="273"/>
                  </a:cubicBezTo>
                  <a:cubicBezTo>
                    <a:pt x="1302" y="673"/>
                    <a:pt x="334" y="2941"/>
                    <a:pt x="334" y="2941"/>
                  </a:cubicBezTo>
                  <a:lnTo>
                    <a:pt x="1" y="8445"/>
                  </a:lnTo>
                  <a:cubicBezTo>
                    <a:pt x="1" y="8445"/>
                    <a:pt x="3436" y="6911"/>
                    <a:pt x="3703" y="6511"/>
                  </a:cubicBezTo>
                  <a:cubicBezTo>
                    <a:pt x="3937" y="6110"/>
                    <a:pt x="3637" y="4409"/>
                    <a:pt x="3737" y="3642"/>
                  </a:cubicBezTo>
                  <a:cubicBezTo>
                    <a:pt x="3870" y="2875"/>
                    <a:pt x="4304" y="1674"/>
                    <a:pt x="4370" y="940"/>
                  </a:cubicBezTo>
                  <a:cubicBezTo>
                    <a:pt x="4404" y="206"/>
                    <a:pt x="3937" y="39"/>
                    <a:pt x="3937" y="39"/>
                  </a:cubicBezTo>
                  <a:cubicBezTo>
                    <a:pt x="3771" y="13"/>
                    <a:pt x="3606" y="1"/>
                    <a:pt x="344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1"/>
            <p:cNvSpPr/>
            <p:nvPr/>
          </p:nvSpPr>
          <p:spPr>
            <a:xfrm>
              <a:off x="4937025" y="4393450"/>
              <a:ext cx="110100" cy="211150"/>
            </a:xfrm>
            <a:custGeom>
              <a:avLst/>
              <a:gdLst/>
              <a:ahLst/>
              <a:cxnLst/>
              <a:rect l="l" t="t" r="r" b="b"/>
              <a:pathLst>
                <a:path w="4404" h="8446" extrusionOk="0">
                  <a:moveTo>
                    <a:pt x="3441" y="1"/>
                  </a:moveTo>
                  <a:cubicBezTo>
                    <a:pt x="2976" y="1"/>
                    <a:pt x="2521" y="100"/>
                    <a:pt x="2102" y="273"/>
                  </a:cubicBezTo>
                  <a:cubicBezTo>
                    <a:pt x="1302" y="673"/>
                    <a:pt x="334" y="2941"/>
                    <a:pt x="334" y="2941"/>
                  </a:cubicBezTo>
                  <a:lnTo>
                    <a:pt x="1" y="8445"/>
                  </a:lnTo>
                  <a:cubicBezTo>
                    <a:pt x="1" y="8445"/>
                    <a:pt x="3436" y="6911"/>
                    <a:pt x="3703" y="6511"/>
                  </a:cubicBezTo>
                  <a:cubicBezTo>
                    <a:pt x="3937" y="6110"/>
                    <a:pt x="3637" y="4409"/>
                    <a:pt x="3737" y="3642"/>
                  </a:cubicBezTo>
                  <a:cubicBezTo>
                    <a:pt x="3870" y="2875"/>
                    <a:pt x="4304" y="1674"/>
                    <a:pt x="4370" y="940"/>
                  </a:cubicBezTo>
                  <a:cubicBezTo>
                    <a:pt x="4404" y="206"/>
                    <a:pt x="3937" y="39"/>
                    <a:pt x="3937" y="39"/>
                  </a:cubicBezTo>
                  <a:cubicBezTo>
                    <a:pt x="3771" y="13"/>
                    <a:pt x="3606" y="1"/>
                    <a:pt x="34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1"/>
            <p:cNvSpPr/>
            <p:nvPr/>
          </p:nvSpPr>
          <p:spPr>
            <a:xfrm>
              <a:off x="4845300" y="4384425"/>
              <a:ext cx="190150" cy="225150"/>
            </a:xfrm>
            <a:custGeom>
              <a:avLst/>
              <a:gdLst/>
              <a:ahLst/>
              <a:cxnLst/>
              <a:rect l="l" t="t" r="r" b="b"/>
              <a:pathLst>
                <a:path w="7606" h="9006" extrusionOk="0">
                  <a:moveTo>
                    <a:pt x="4971" y="0"/>
                  </a:moveTo>
                  <a:cubicBezTo>
                    <a:pt x="4971" y="0"/>
                    <a:pt x="3937" y="2001"/>
                    <a:pt x="3937" y="2068"/>
                  </a:cubicBezTo>
                  <a:cubicBezTo>
                    <a:pt x="3937" y="2102"/>
                    <a:pt x="3069" y="6638"/>
                    <a:pt x="3069" y="6638"/>
                  </a:cubicBezTo>
                  <a:cubicBezTo>
                    <a:pt x="3069" y="6638"/>
                    <a:pt x="2995" y="6637"/>
                    <a:pt x="2871" y="6637"/>
                  </a:cubicBezTo>
                  <a:cubicBezTo>
                    <a:pt x="2247" y="6637"/>
                    <a:pt x="362" y="6660"/>
                    <a:pt x="167" y="6938"/>
                  </a:cubicBezTo>
                  <a:cubicBezTo>
                    <a:pt x="34" y="7272"/>
                    <a:pt x="0" y="7606"/>
                    <a:pt x="100" y="7939"/>
                  </a:cubicBezTo>
                  <a:cubicBezTo>
                    <a:pt x="667" y="8532"/>
                    <a:pt x="1792" y="9005"/>
                    <a:pt x="2751" y="9005"/>
                  </a:cubicBezTo>
                  <a:cubicBezTo>
                    <a:pt x="3033" y="9005"/>
                    <a:pt x="3301" y="8964"/>
                    <a:pt x="3536" y="8873"/>
                  </a:cubicBezTo>
                  <a:cubicBezTo>
                    <a:pt x="4570" y="8506"/>
                    <a:pt x="4804" y="7339"/>
                    <a:pt x="4837" y="6338"/>
                  </a:cubicBezTo>
                  <a:cubicBezTo>
                    <a:pt x="4871" y="5337"/>
                    <a:pt x="4904" y="2569"/>
                    <a:pt x="5604" y="1468"/>
                  </a:cubicBezTo>
                  <a:cubicBezTo>
                    <a:pt x="6071" y="801"/>
                    <a:pt x="6805" y="400"/>
                    <a:pt x="7606" y="400"/>
                  </a:cubicBezTo>
                  <a:lnTo>
                    <a:pt x="703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1"/>
            <p:cNvSpPr/>
            <p:nvPr/>
          </p:nvSpPr>
          <p:spPr>
            <a:xfrm>
              <a:off x="4163975" y="4592375"/>
              <a:ext cx="317750" cy="62350"/>
            </a:xfrm>
            <a:custGeom>
              <a:avLst/>
              <a:gdLst/>
              <a:ahLst/>
              <a:cxnLst/>
              <a:rect l="l" t="t" r="r" b="b"/>
              <a:pathLst>
                <a:path w="12710" h="2494" extrusionOk="0">
                  <a:moveTo>
                    <a:pt x="219" y="1"/>
                  </a:moveTo>
                  <a:cubicBezTo>
                    <a:pt x="103" y="1"/>
                    <a:pt x="39" y="7"/>
                    <a:pt x="34" y="21"/>
                  </a:cubicBezTo>
                  <a:cubicBezTo>
                    <a:pt x="1" y="488"/>
                    <a:pt x="201" y="889"/>
                    <a:pt x="534" y="1189"/>
                  </a:cubicBezTo>
                  <a:cubicBezTo>
                    <a:pt x="1468" y="1723"/>
                    <a:pt x="2502" y="1989"/>
                    <a:pt x="3570" y="2023"/>
                  </a:cubicBezTo>
                  <a:cubicBezTo>
                    <a:pt x="3740" y="2027"/>
                    <a:pt x="3908" y="2028"/>
                    <a:pt x="4071" y="2028"/>
                  </a:cubicBezTo>
                  <a:cubicBezTo>
                    <a:pt x="5378" y="2028"/>
                    <a:pt x="6439" y="1923"/>
                    <a:pt x="6972" y="1923"/>
                  </a:cubicBezTo>
                  <a:cubicBezTo>
                    <a:pt x="7573" y="1956"/>
                    <a:pt x="9341" y="2490"/>
                    <a:pt x="10308" y="2490"/>
                  </a:cubicBezTo>
                  <a:cubicBezTo>
                    <a:pt x="10367" y="2493"/>
                    <a:pt x="10427" y="2494"/>
                    <a:pt x="10486" y="2494"/>
                  </a:cubicBezTo>
                  <a:cubicBezTo>
                    <a:pt x="11132" y="2494"/>
                    <a:pt x="11796" y="2331"/>
                    <a:pt x="12376" y="2056"/>
                  </a:cubicBezTo>
                  <a:cubicBezTo>
                    <a:pt x="12710" y="1889"/>
                    <a:pt x="12443" y="1156"/>
                    <a:pt x="12443" y="1156"/>
                  </a:cubicBezTo>
                  <a:cubicBezTo>
                    <a:pt x="12443" y="1156"/>
                    <a:pt x="1763" y="1"/>
                    <a:pt x="21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1"/>
            <p:cNvSpPr/>
            <p:nvPr/>
          </p:nvSpPr>
          <p:spPr>
            <a:xfrm>
              <a:off x="4158975" y="4497000"/>
              <a:ext cx="321075" cy="144300"/>
            </a:xfrm>
            <a:custGeom>
              <a:avLst/>
              <a:gdLst/>
              <a:ahLst/>
              <a:cxnLst/>
              <a:rect l="l" t="t" r="r" b="b"/>
              <a:pathLst>
                <a:path w="12843" h="5772" extrusionOk="0">
                  <a:moveTo>
                    <a:pt x="8173" y="0"/>
                  </a:moveTo>
                  <a:cubicBezTo>
                    <a:pt x="7939" y="100"/>
                    <a:pt x="7806" y="801"/>
                    <a:pt x="7339" y="1101"/>
                  </a:cubicBezTo>
                  <a:cubicBezTo>
                    <a:pt x="7133" y="1225"/>
                    <a:pt x="6722" y="1269"/>
                    <a:pt x="6244" y="1269"/>
                  </a:cubicBezTo>
                  <a:cubicBezTo>
                    <a:pt x="5565" y="1269"/>
                    <a:pt x="4752" y="1179"/>
                    <a:pt x="4203" y="1101"/>
                  </a:cubicBezTo>
                  <a:cubicBezTo>
                    <a:pt x="3859" y="1064"/>
                    <a:pt x="3455" y="1027"/>
                    <a:pt x="3035" y="1027"/>
                  </a:cubicBezTo>
                  <a:cubicBezTo>
                    <a:pt x="2319" y="1027"/>
                    <a:pt x="1557" y="1135"/>
                    <a:pt x="968" y="1535"/>
                  </a:cubicBezTo>
                  <a:cubicBezTo>
                    <a:pt x="301" y="2068"/>
                    <a:pt x="0" y="2936"/>
                    <a:pt x="201" y="3770"/>
                  </a:cubicBezTo>
                  <a:cubicBezTo>
                    <a:pt x="301" y="4070"/>
                    <a:pt x="901" y="4870"/>
                    <a:pt x="2269" y="5237"/>
                  </a:cubicBezTo>
                  <a:cubicBezTo>
                    <a:pt x="2402" y="5271"/>
                    <a:pt x="2502" y="5271"/>
                    <a:pt x="2636" y="5304"/>
                  </a:cubicBezTo>
                  <a:cubicBezTo>
                    <a:pt x="3078" y="5365"/>
                    <a:pt x="3646" y="5386"/>
                    <a:pt x="4237" y="5386"/>
                  </a:cubicBezTo>
                  <a:cubicBezTo>
                    <a:pt x="5250" y="5386"/>
                    <a:pt x="6328" y="5325"/>
                    <a:pt x="6939" y="5304"/>
                  </a:cubicBezTo>
                  <a:cubicBezTo>
                    <a:pt x="8006" y="5304"/>
                    <a:pt x="9007" y="5771"/>
                    <a:pt x="10341" y="5771"/>
                  </a:cubicBezTo>
                  <a:cubicBezTo>
                    <a:pt x="11675" y="5738"/>
                    <a:pt x="12309" y="5571"/>
                    <a:pt x="12576" y="5071"/>
                  </a:cubicBezTo>
                  <a:cubicBezTo>
                    <a:pt x="12843" y="4604"/>
                    <a:pt x="12643" y="4337"/>
                    <a:pt x="12576" y="3403"/>
                  </a:cubicBezTo>
                  <a:cubicBezTo>
                    <a:pt x="12509" y="2502"/>
                    <a:pt x="12476" y="1235"/>
                    <a:pt x="12409" y="701"/>
                  </a:cubicBezTo>
                  <a:cubicBezTo>
                    <a:pt x="12409" y="701"/>
                    <a:pt x="12309" y="200"/>
                    <a:pt x="12042" y="167"/>
                  </a:cubicBezTo>
                  <a:lnTo>
                    <a:pt x="817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1"/>
            <p:cNvSpPr/>
            <p:nvPr/>
          </p:nvSpPr>
          <p:spPr>
            <a:xfrm>
              <a:off x="4364125" y="4425275"/>
              <a:ext cx="99250" cy="109275"/>
            </a:xfrm>
            <a:custGeom>
              <a:avLst/>
              <a:gdLst/>
              <a:ahLst/>
              <a:cxnLst/>
              <a:rect l="l" t="t" r="r" b="b"/>
              <a:pathLst>
                <a:path w="3970" h="4371" extrusionOk="0">
                  <a:moveTo>
                    <a:pt x="100" y="1"/>
                  </a:moveTo>
                  <a:lnTo>
                    <a:pt x="0" y="2903"/>
                  </a:lnTo>
                  <a:cubicBezTo>
                    <a:pt x="0" y="4340"/>
                    <a:pt x="1713" y="4370"/>
                    <a:pt x="1858" y="4370"/>
                  </a:cubicBezTo>
                  <a:cubicBezTo>
                    <a:pt x="1865" y="4370"/>
                    <a:pt x="1868" y="4370"/>
                    <a:pt x="1868" y="4370"/>
                  </a:cubicBezTo>
                  <a:cubicBezTo>
                    <a:pt x="3570" y="4370"/>
                    <a:pt x="3870" y="3036"/>
                    <a:pt x="3870" y="3036"/>
                  </a:cubicBezTo>
                  <a:lnTo>
                    <a:pt x="3970" y="70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1"/>
            <p:cNvSpPr/>
            <p:nvPr/>
          </p:nvSpPr>
          <p:spPr>
            <a:xfrm>
              <a:off x="4158975" y="4521475"/>
              <a:ext cx="105100" cy="108150"/>
            </a:xfrm>
            <a:custGeom>
              <a:avLst/>
              <a:gdLst/>
              <a:ahLst/>
              <a:cxnLst/>
              <a:rect l="l" t="t" r="r" b="b"/>
              <a:pathLst>
                <a:path w="4204" h="4326" extrusionOk="0">
                  <a:moveTo>
                    <a:pt x="3048" y="0"/>
                  </a:moveTo>
                  <a:cubicBezTo>
                    <a:pt x="2328" y="0"/>
                    <a:pt x="1560" y="120"/>
                    <a:pt x="968" y="522"/>
                  </a:cubicBezTo>
                  <a:cubicBezTo>
                    <a:pt x="301" y="1056"/>
                    <a:pt x="0" y="1923"/>
                    <a:pt x="201" y="2791"/>
                  </a:cubicBezTo>
                  <a:cubicBezTo>
                    <a:pt x="301" y="3091"/>
                    <a:pt x="901" y="3891"/>
                    <a:pt x="2269" y="4258"/>
                  </a:cubicBezTo>
                  <a:cubicBezTo>
                    <a:pt x="2402" y="4292"/>
                    <a:pt x="2502" y="4292"/>
                    <a:pt x="2636" y="4325"/>
                  </a:cubicBezTo>
                  <a:cubicBezTo>
                    <a:pt x="2102" y="723"/>
                    <a:pt x="4203" y="89"/>
                    <a:pt x="4203" y="89"/>
                  </a:cubicBezTo>
                  <a:cubicBezTo>
                    <a:pt x="3862" y="40"/>
                    <a:pt x="3463" y="0"/>
                    <a:pt x="304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1"/>
            <p:cNvSpPr/>
            <p:nvPr/>
          </p:nvSpPr>
          <p:spPr>
            <a:xfrm>
              <a:off x="4851975" y="4261275"/>
              <a:ext cx="119275" cy="133175"/>
            </a:xfrm>
            <a:custGeom>
              <a:avLst/>
              <a:gdLst/>
              <a:ahLst/>
              <a:cxnLst/>
              <a:rect l="l" t="t" r="r" b="b"/>
              <a:pathLst>
                <a:path w="4771" h="5327" extrusionOk="0">
                  <a:moveTo>
                    <a:pt x="3203" y="0"/>
                  </a:moveTo>
                  <a:cubicBezTo>
                    <a:pt x="963" y="0"/>
                    <a:pt x="0" y="2558"/>
                    <a:pt x="0" y="2558"/>
                  </a:cubicBezTo>
                  <a:lnTo>
                    <a:pt x="1868" y="5326"/>
                  </a:lnTo>
                  <a:lnTo>
                    <a:pt x="4770" y="3158"/>
                  </a:lnTo>
                  <a:lnTo>
                    <a:pt x="3569" y="23"/>
                  </a:lnTo>
                  <a:cubicBezTo>
                    <a:pt x="3444" y="7"/>
                    <a:pt x="3322" y="0"/>
                    <a:pt x="32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1"/>
            <p:cNvSpPr/>
            <p:nvPr/>
          </p:nvSpPr>
          <p:spPr>
            <a:xfrm>
              <a:off x="4847800" y="4337950"/>
              <a:ext cx="172650" cy="251700"/>
            </a:xfrm>
            <a:custGeom>
              <a:avLst/>
              <a:gdLst/>
              <a:ahLst/>
              <a:cxnLst/>
              <a:rect l="l" t="t" r="r" b="b"/>
              <a:pathLst>
                <a:path w="6906" h="10068" extrusionOk="0">
                  <a:moveTo>
                    <a:pt x="4348" y="0"/>
                  </a:moveTo>
                  <a:cubicBezTo>
                    <a:pt x="3898" y="0"/>
                    <a:pt x="3461" y="157"/>
                    <a:pt x="3136" y="458"/>
                  </a:cubicBezTo>
                  <a:cubicBezTo>
                    <a:pt x="3136" y="458"/>
                    <a:pt x="1902" y="1192"/>
                    <a:pt x="2035" y="2226"/>
                  </a:cubicBezTo>
                  <a:cubicBezTo>
                    <a:pt x="2169" y="3293"/>
                    <a:pt x="2702" y="3660"/>
                    <a:pt x="2669" y="4961"/>
                  </a:cubicBezTo>
                  <a:cubicBezTo>
                    <a:pt x="2669" y="5662"/>
                    <a:pt x="2602" y="6362"/>
                    <a:pt x="2502" y="7063"/>
                  </a:cubicBezTo>
                  <a:cubicBezTo>
                    <a:pt x="2502" y="7063"/>
                    <a:pt x="2253" y="6987"/>
                    <a:pt x="1919" y="6987"/>
                  </a:cubicBezTo>
                  <a:cubicBezTo>
                    <a:pt x="1552" y="6987"/>
                    <a:pt x="1084" y="7079"/>
                    <a:pt x="734" y="7463"/>
                  </a:cubicBezTo>
                  <a:cubicBezTo>
                    <a:pt x="434" y="7763"/>
                    <a:pt x="201" y="8164"/>
                    <a:pt x="67" y="8564"/>
                  </a:cubicBezTo>
                  <a:cubicBezTo>
                    <a:pt x="0" y="8797"/>
                    <a:pt x="67" y="9031"/>
                    <a:pt x="234" y="9198"/>
                  </a:cubicBezTo>
                  <a:cubicBezTo>
                    <a:pt x="668" y="9698"/>
                    <a:pt x="1268" y="9998"/>
                    <a:pt x="1902" y="10065"/>
                  </a:cubicBezTo>
                  <a:lnTo>
                    <a:pt x="2102" y="10065"/>
                  </a:lnTo>
                  <a:cubicBezTo>
                    <a:pt x="2156" y="10067"/>
                    <a:pt x="2210" y="10067"/>
                    <a:pt x="2262" y="10067"/>
                  </a:cubicBezTo>
                  <a:cubicBezTo>
                    <a:pt x="3258" y="10067"/>
                    <a:pt x="3778" y="9760"/>
                    <a:pt x="3937" y="9031"/>
                  </a:cubicBezTo>
                  <a:cubicBezTo>
                    <a:pt x="4103" y="8264"/>
                    <a:pt x="4037" y="4561"/>
                    <a:pt x="4637" y="3460"/>
                  </a:cubicBezTo>
                  <a:cubicBezTo>
                    <a:pt x="5204" y="2359"/>
                    <a:pt x="6071" y="1892"/>
                    <a:pt x="6905" y="1859"/>
                  </a:cubicBezTo>
                  <a:lnTo>
                    <a:pt x="4937" y="91"/>
                  </a:lnTo>
                  <a:cubicBezTo>
                    <a:pt x="4744" y="30"/>
                    <a:pt x="4545" y="0"/>
                    <a:pt x="434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1"/>
            <p:cNvSpPr/>
            <p:nvPr/>
          </p:nvSpPr>
          <p:spPr>
            <a:xfrm>
              <a:off x="4321600" y="4520875"/>
              <a:ext cx="24200" cy="51800"/>
            </a:xfrm>
            <a:custGeom>
              <a:avLst/>
              <a:gdLst/>
              <a:ahLst/>
              <a:cxnLst/>
              <a:rect l="l" t="t" r="r" b="b"/>
              <a:pathLst>
                <a:path w="968" h="2072" extrusionOk="0">
                  <a:moveTo>
                    <a:pt x="838" y="0"/>
                  </a:moveTo>
                  <a:cubicBezTo>
                    <a:pt x="705" y="0"/>
                    <a:pt x="567" y="38"/>
                    <a:pt x="467" y="113"/>
                  </a:cubicBezTo>
                  <a:cubicBezTo>
                    <a:pt x="67" y="346"/>
                    <a:pt x="0" y="1747"/>
                    <a:pt x="100" y="1981"/>
                  </a:cubicBezTo>
                  <a:cubicBezTo>
                    <a:pt x="135" y="2042"/>
                    <a:pt x="175" y="2071"/>
                    <a:pt x="215" y="2071"/>
                  </a:cubicBezTo>
                  <a:cubicBezTo>
                    <a:pt x="327" y="2071"/>
                    <a:pt x="443" y="1841"/>
                    <a:pt x="467" y="1447"/>
                  </a:cubicBezTo>
                  <a:cubicBezTo>
                    <a:pt x="534" y="947"/>
                    <a:pt x="701" y="446"/>
                    <a:pt x="967" y="13"/>
                  </a:cubicBezTo>
                  <a:cubicBezTo>
                    <a:pt x="926" y="4"/>
                    <a:pt x="882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1"/>
            <p:cNvSpPr/>
            <p:nvPr/>
          </p:nvSpPr>
          <p:spPr>
            <a:xfrm>
              <a:off x="4293225" y="4525025"/>
              <a:ext cx="20875" cy="46400"/>
            </a:xfrm>
            <a:custGeom>
              <a:avLst/>
              <a:gdLst/>
              <a:ahLst/>
              <a:cxnLst/>
              <a:rect l="l" t="t" r="r" b="b"/>
              <a:pathLst>
                <a:path w="835" h="1856" extrusionOk="0">
                  <a:moveTo>
                    <a:pt x="547" y="1"/>
                  </a:moveTo>
                  <a:cubicBezTo>
                    <a:pt x="448" y="1"/>
                    <a:pt x="347" y="35"/>
                    <a:pt x="268" y="114"/>
                  </a:cubicBezTo>
                  <a:cubicBezTo>
                    <a:pt x="68" y="414"/>
                    <a:pt x="1" y="747"/>
                    <a:pt x="34" y="1114"/>
                  </a:cubicBezTo>
                  <a:cubicBezTo>
                    <a:pt x="34" y="1485"/>
                    <a:pt x="92" y="1855"/>
                    <a:pt x="232" y="1855"/>
                  </a:cubicBezTo>
                  <a:cubicBezTo>
                    <a:pt x="244" y="1855"/>
                    <a:pt x="255" y="1853"/>
                    <a:pt x="268" y="1848"/>
                  </a:cubicBezTo>
                  <a:cubicBezTo>
                    <a:pt x="435" y="1748"/>
                    <a:pt x="368" y="1148"/>
                    <a:pt x="501" y="681"/>
                  </a:cubicBezTo>
                  <a:cubicBezTo>
                    <a:pt x="668" y="214"/>
                    <a:pt x="835" y="114"/>
                    <a:pt x="835" y="114"/>
                  </a:cubicBezTo>
                  <a:cubicBezTo>
                    <a:pt x="765" y="43"/>
                    <a:pt x="65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1"/>
            <p:cNvSpPr/>
            <p:nvPr/>
          </p:nvSpPr>
          <p:spPr>
            <a:xfrm>
              <a:off x="4258275" y="4523225"/>
              <a:ext cx="28325" cy="45625"/>
            </a:xfrm>
            <a:custGeom>
              <a:avLst/>
              <a:gdLst/>
              <a:ahLst/>
              <a:cxnLst/>
              <a:rect l="l" t="t" r="r" b="b"/>
              <a:pathLst>
                <a:path w="1133" h="1825" extrusionOk="0">
                  <a:moveTo>
                    <a:pt x="879" y="0"/>
                  </a:moveTo>
                  <a:cubicBezTo>
                    <a:pt x="801" y="0"/>
                    <a:pt x="724" y="27"/>
                    <a:pt x="665" y="85"/>
                  </a:cubicBezTo>
                  <a:cubicBezTo>
                    <a:pt x="298" y="419"/>
                    <a:pt x="65" y="886"/>
                    <a:pt x="31" y="1353"/>
                  </a:cubicBezTo>
                  <a:cubicBezTo>
                    <a:pt x="1" y="1659"/>
                    <a:pt x="54" y="1824"/>
                    <a:pt x="140" y="1824"/>
                  </a:cubicBezTo>
                  <a:cubicBezTo>
                    <a:pt x="148" y="1824"/>
                    <a:pt x="156" y="1823"/>
                    <a:pt x="165" y="1820"/>
                  </a:cubicBezTo>
                  <a:cubicBezTo>
                    <a:pt x="298" y="1787"/>
                    <a:pt x="298" y="1453"/>
                    <a:pt x="598" y="886"/>
                  </a:cubicBezTo>
                  <a:cubicBezTo>
                    <a:pt x="732" y="586"/>
                    <a:pt x="899" y="352"/>
                    <a:pt x="1132" y="119"/>
                  </a:cubicBezTo>
                  <a:cubicBezTo>
                    <a:pt x="1076" y="44"/>
                    <a:pt x="978" y="0"/>
                    <a:pt x="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1"/>
            <p:cNvSpPr/>
            <p:nvPr/>
          </p:nvSpPr>
          <p:spPr>
            <a:xfrm>
              <a:off x="4848625" y="4512625"/>
              <a:ext cx="61750" cy="76950"/>
            </a:xfrm>
            <a:custGeom>
              <a:avLst/>
              <a:gdLst/>
              <a:ahLst/>
              <a:cxnLst/>
              <a:rect l="l" t="t" r="r" b="b"/>
              <a:pathLst>
                <a:path w="2470" h="3078" extrusionOk="0">
                  <a:moveTo>
                    <a:pt x="1886" y="0"/>
                  </a:moveTo>
                  <a:cubicBezTo>
                    <a:pt x="1519" y="0"/>
                    <a:pt x="1051" y="92"/>
                    <a:pt x="701" y="476"/>
                  </a:cubicBezTo>
                  <a:cubicBezTo>
                    <a:pt x="401" y="776"/>
                    <a:pt x="168" y="1177"/>
                    <a:pt x="68" y="1577"/>
                  </a:cubicBezTo>
                  <a:cubicBezTo>
                    <a:pt x="1" y="1810"/>
                    <a:pt x="34" y="2044"/>
                    <a:pt x="201" y="2211"/>
                  </a:cubicBezTo>
                  <a:cubicBezTo>
                    <a:pt x="635" y="2711"/>
                    <a:pt x="1235" y="3011"/>
                    <a:pt x="1869" y="3078"/>
                  </a:cubicBezTo>
                  <a:lnTo>
                    <a:pt x="2069" y="3078"/>
                  </a:lnTo>
                  <a:cubicBezTo>
                    <a:pt x="1936" y="2044"/>
                    <a:pt x="2069" y="1010"/>
                    <a:pt x="2469" y="76"/>
                  </a:cubicBezTo>
                  <a:cubicBezTo>
                    <a:pt x="2469" y="76"/>
                    <a:pt x="2220" y="0"/>
                    <a:pt x="188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1"/>
            <p:cNvSpPr/>
            <p:nvPr/>
          </p:nvSpPr>
          <p:spPr>
            <a:xfrm>
              <a:off x="4907000" y="4439450"/>
              <a:ext cx="25050" cy="23775"/>
            </a:xfrm>
            <a:custGeom>
              <a:avLst/>
              <a:gdLst/>
              <a:ahLst/>
              <a:cxnLst/>
              <a:rect l="l" t="t" r="r" b="b"/>
              <a:pathLst>
                <a:path w="1002" h="951" extrusionOk="0">
                  <a:moveTo>
                    <a:pt x="234" y="1"/>
                  </a:moveTo>
                  <a:lnTo>
                    <a:pt x="234" y="1"/>
                  </a:lnTo>
                  <a:cubicBezTo>
                    <a:pt x="1" y="234"/>
                    <a:pt x="334" y="634"/>
                    <a:pt x="334" y="634"/>
                  </a:cubicBezTo>
                  <a:cubicBezTo>
                    <a:pt x="334" y="634"/>
                    <a:pt x="651" y="951"/>
                    <a:pt x="838" y="951"/>
                  </a:cubicBezTo>
                  <a:cubicBezTo>
                    <a:pt x="862" y="951"/>
                    <a:pt x="883" y="946"/>
                    <a:pt x="901" y="935"/>
                  </a:cubicBezTo>
                  <a:cubicBezTo>
                    <a:pt x="968" y="868"/>
                    <a:pt x="1002" y="768"/>
                    <a:pt x="935" y="701"/>
                  </a:cubicBezTo>
                  <a:cubicBezTo>
                    <a:pt x="635" y="534"/>
                    <a:pt x="368" y="30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1"/>
            <p:cNvSpPr/>
            <p:nvPr/>
          </p:nvSpPr>
          <p:spPr>
            <a:xfrm>
              <a:off x="4912000" y="4474475"/>
              <a:ext cx="19225" cy="32550"/>
            </a:xfrm>
            <a:custGeom>
              <a:avLst/>
              <a:gdLst/>
              <a:ahLst/>
              <a:cxnLst/>
              <a:rect l="l" t="t" r="r" b="b"/>
              <a:pathLst>
                <a:path w="769" h="1302" extrusionOk="0">
                  <a:moveTo>
                    <a:pt x="101" y="1"/>
                  </a:moveTo>
                  <a:cubicBezTo>
                    <a:pt x="1" y="201"/>
                    <a:pt x="1" y="434"/>
                    <a:pt x="68" y="668"/>
                  </a:cubicBezTo>
                  <a:cubicBezTo>
                    <a:pt x="201" y="1001"/>
                    <a:pt x="435" y="1302"/>
                    <a:pt x="601" y="1302"/>
                  </a:cubicBezTo>
                  <a:cubicBezTo>
                    <a:pt x="768" y="1302"/>
                    <a:pt x="768" y="1068"/>
                    <a:pt x="535" y="768"/>
                  </a:cubicBezTo>
                  <a:cubicBezTo>
                    <a:pt x="368" y="534"/>
                    <a:pt x="201" y="267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1"/>
            <p:cNvSpPr/>
            <p:nvPr/>
          </p:nvSpPr>
          <p:spPr>
            <a:xfrm>
              <a:off x="4905350" y="4502825"/>
              <a:ext cx="24350" cy="29700"/>
            </a:xfrm>
            <a:custGeom>
              <a:avLst/>
              <a:gdLst/>
              <a:ahLst/>
              <a:cxnLst/>
              <a:rect l="l" t="t" r="r" b="b"/>
              <a:pathLst>
                <a:path w="974" h="1188" extrusionOk="0">
                  <a:moveTo>
                    <a:pt x="300" y="1"/>
                  </a:moveTo>
                  <a:lnTo>
                    <a:pt x="300" y="1"/>
                  </a:lnTo>
                  <a:cubicBezTo>
                    <a:pt x="0" y="201"/>
                    <a:pt x="334" y="868"/>
                    <a:pt x="534" y="1068"/>
                  </a:cubicBezTo>
                  <a:cubicBezTo>
                    <a:pt x="604" y="1150"/>
                    <a:pt x="691" y="1187"/>
                    <a:pt x="763" y="1187"/>
                  </a:cubicBezTo>
                  <a:cubicBezTo>
                    <a:pt x="894" y="1187"/>
                    <a:pt x="974" y="1063"/>
                    <a:pt x="801" y="868"/>
                  </a:cubicBezTo>
                  <a:cubicBezTo>
                    <a:pt x="601" y="601"/>
                    <a:pt x="434" y="301"/>
                    <a:pt x="3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1"/>
            <p:cNvSpPr/>
            <p:nvPr/>
          </p:nvSpPr>
          <p:spPr>
            <a:xfrm>
              <a:off x="4324100" y="3291975"/>
              <a:ext cx="617125" cy="1168650"/>
            </a:xfrm>
            <a:custGeom>
              <a:avLst/>
              <a:gdLst/>
              <a:ahLst/>
              <a:cxnLst/>
              <a:rect l="l" t="t" r="r" b="b"/>
              <a:pathLst>
                <a:path w="24685" h="46746" extrusionOk="0">
                  <a:moveTo>
                    <a:pt x="16979" y="0"/>
                  </a:moveTo>
                  <a:lnTo>
                    <a:pt x="1468" y="2202"/>
                  </a:lnTo>
                  <a:cubicBezTo>
                    <a:pt x="1468" y="2202"/>
                    <a:pt x="234" y="15111"/>
                    <a:pt x="100" y="17413"/>
                  </a:cubicBezTo>
                  <a:cubicBezTo>
                    <a:pt x="0" y="19714"/>
                    <a:pt x="167" y="24518"/>
                    <a:pt x="234" y="25985"/>
                  </a:cubicBezTo>
                  <a:cubicBezTo>
                    <a:pt x="334" y="27453"/>
                    <a:pt x="968" y="34758"/>
                    <a:pt x="1068" y="36927"/>
                  </a:cubicBezTo>
                  <a:cubicBezTo>
                    <a:pt x="1201" y="39128"/>
                    <a:pt x="1568" y="46166"/>
                    <a:pt x="1568" y="46166"/>
                  </a:cubicBezTo>
                  <a:cubicBezTo>
                    <a:pt x="2302" y="46500"/>
                    <a:pt x="3102" y="46667"/>
                    <a:pt x="3903" y="46734"/>
                  </a:cubicBezTo>
                  <a:cubicBezTo>
                    <a:pt x="4019" y="46742"/>
                    <a:pt x="4129" y="46745"/>
                    <a:pt x="4232" y="46745"/>
                  </a:cubicBezTo>
                  <a:cubicBezTo>
                    <a:pt x="5400" y="46745"/>
                    <a:pt x="5738" y="46267"/>
                    <a:pt x="5738" y="46267"/>
                  </a:cubicBezTo>
                  <a:cubicBezTo>
                    <a:pt x="5738" y="46267"/>
                    <a:pt x="5938" y="44465"/>
                    <a:pt x="6238" y="43031"/>
                  </a:cubicBezTo>
                  <a:cubicBezTo>
                    <a:pt x="6505" y="41630"/>
                    <a:pt x="7806" y="33624"/>
                    <a:pt x="7772" y="30922"/>
                  </a:cubicBezTo>
                  <a:cubicBezTo>
                    <a:pt x="7772" y="29488"/>
                    <a:pt x="7539" y="28020"/>
                    <a:pt x="7139" y="26653"/>
                  </a:cubicBezTo>
                  <a:lnTo>
                    <a:pt x="9307" y="13410"/>
                  </a:lnTo>
                  <a:cubicBezTo>
                    <a:pt x="9307" y="13410"/>
                    <a:pt x="9740" y="16278"/>
                    <a:pt x="10274" y="19281"/>
                  </a:cubicBezTo>
                  <a:cubicBezTo>
                    <a:pt x="10775" y="22316"/>
                    <a:pt x="11342" y="25485"/>
                    <a:pt x="11575" y="26052"/>
                  </a:cubicBezTo>
                  <a:cubicBezTo>
                    <a:pt x="12042" y="27153"/>
                    <a:pt x="21115" y="41330"/>
                    <a:pt x="21115" y="41330"/>
                  </a:cubicBezTo>
                  <a:cubicBezTo>
                    <a:pt x="21716" y="40629"/>
                    <a:pt x="22383" y="39995"/>
                    <a:pt x="23117" y="39428"/>
                  </a:cubicBezTo>
                  <a:cubicBezTo>
                    <a:pt x="23584" y="39095"/>
                    <a:pt x="24117" y="38861"/>
                    <a:pt x="24684" y="38795"/>
                  </a:cubicBezTo>
                  <a:cubicBezTo>
                    <a:pt x="24684" y="38795"/>
                    <a:pt x="21015" y="28587"/>
                    <a:pt x="20181" y="26986"/>
                  </a:cubicBezTo>
                  <a:cubicBezTo>
                    <a:pt x="19581" y="25952"/>
                    <a:pt x="18714" y="25085"/>
                    <a:pt x="17713" y="24451"/>
                  </a:cubicBezTo>
                  <a:cubicBezTo>
                    <a:pt x="17713" y="24451"/>
                    <a:pt x="17613" y="4003"/>
                    <a:pt x="17513" y="2702"/>
                  </a:cubicBezTo>
                  <a:cubicBezTo>
                    <a:pt x="17413" y="1768"/>
                    <a:pt x="17212" y="867"/>
                    <a:pt x="1697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1"/>
            <p:cNvSpPr/>
            <p:nvPr/>
          </p:nvSpPr>
          <p:spPr>
            <a:xfrm>
              <a:off x="4555925" y="3440400"/>
              <a:ext cx="150125" cy="333600"/>
            </a:xfrm>
            <a:custGeom>
              <a:avLst/>
              <a:gdLst/>
              <a:ahLst/>
              <a:cxnLst/>
              <a:rect l="l" t="t" r="r" b="b"/>
              <a:pathLst>
                <a:path w="6005" h="13344" extrusionOk="0">
                  <a:moveTo>
                    <a:pt x="6005" y="1"/>
                  </a:moveTo>
                  <a:lnTo>
                    <a:pt x="6005" y="1"/>
                  </a:lnTo>
                  <a:cubicBezTo>
                    <a:pt x="4704" y="1168"/>
                    <a:pt x="3003" y="1902"/>
                    <a:pt x="1268" y="2002"/>
                  </a:cubicBezTo>
                  <a:lnTo>
                    <a:pt x="0" y="7473"/>
                  </a:lnTo>
                  <a:cubicBezTo>
                    <a:pt x="0" y="7473"/>
                    <a:pt x="467" y="10341"/>
                    <a:pt x="968" y="13344"/>
                  </a:cubicBezTo>
                  <a:lnTo>
                    <a:pt x="834" y="7639"/>
                  </a:lnTo>
                  <a:lnTo>
                    <a:pt x="2069" y="2636"/>
                  </a:lnTo>
                  <a:cubicBezTo>
                    <a:pt x="5204" y="2336"/>
                    <a:pt x="6005" y="1"/>
                    <a:pt x="60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1"/>
            <p:cNvSpPr/>
            <p:nvPr/>
          </p:nvSpPr>
          <p:spPr>
            <a:xfrm>
              <a:off x="4640150" y="2774100"/>
              <a:ext cx="226850" cy="542900"/>
            </a:xfrm>
            <a:custGeom>
              <a:avLst/>
              <a:gdLst/>
              <a:ahLst/>
              <a:cxnLst/>
              <a:rect l="l" t="t" r="r" b="b"/>
              <a:pathLst>
                <a:path w="9074" h="21716" extrusionOk="0">
                  <a:moveTo>
                    <a:pt x="2235" y="0"/>
                  </a:moveTo>
                  <a:cubicBezTo>
                    <a:pt x="1" y="1568"/>
                    <a:pt x="1902" y="8139"/>
                    <a:pt x="2302" y="9307"/>
                  </a:cubicBezTo>
                  <a:cubicBezTo>
                    <a:pt x="2669" y="10474"/>
                    <a:pt x="4037" y="13944"/>
                    <a:pt x="4037" y="13944"/>
                  </a:cubicBezTo>
                  <a:cubicBezTo>
                    <a:pt x="3503" y="14377"/>
                    <a:pt x="1368" y="18347"/>
                    <a:pt x="1368" y="18347"/>
                  </a:cubicBezTo>
                  <a:cubicBezTo>
                    <a:pt x="1668" y="19514"/>
                    <a:pt x="3503" y="21716"/>
                    <a:pt x="3503" y="21716"/>
                  </a:cubicBezTo>
                  <a:cubicBezTo>
                    <a:pt x="3503" y="21716"/>
                    <a:pt x="8707" y="15078"/>
                    <a:pt x="8907" y="14144"/>
                  </a:cubicBezTo>
                  <a:cubicBezTo>
                    <a:pt x="9074" y="13210"/>
                    <a:pt x="5404" y="3503"/>
                    <a:pt x="4470" y="2002"/>
                  </a:cubicBezTo>
                  <a:cubicBezTo>
                    <a:pt x="3937" y="1134"/>
                    <a:pt x="3169" y="434"/>
                    <a:pt x="2235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1"/>
            <p:cNvSpPr/>
            <p:nvPr/>
          </p:nvSpPr>
          <p:spPr>
            <a:xfrm>
              <a:off x="4391750" y="2557275"/>
              <a:ext cx="29925" cy="57575"/>
            </a:xfrm>
            <a:custGeom>
              <a:avLst/>
              <a:gdLst/>
              <a:ahLst/>
              <a:cxnLst/>
              <a:rect l="l" t="t" r="r" b="b"/>
              <a:pathLst>
                <a:path w="1197" h="2303" extrusionOk="0">
                  <a:moveTo>
                    <a:pt x="1197" y="0"/>
                  </a:moveTo>
                  <a:cubicBezTo>
                    <a:pt x="1197" y="0"/>
                    <a:pt x="63" y="1535"/>
                    <a:pt x="29" y="1935"/>
                  </a:cubicBezTo>
                  <a:cubicBezTo>
                    <a:pt x="1" y="2278"/>
                    <a:pt x="879" y="2303"/>
                    <a:pt x="1131" y="2303"/>
                  </a:cubicBezTo>
                  <a:cubicBezTo>
                    <a:pt x="1172" y="2303"/>
                    <a:pt x="1197" y="2302"/>
                    <a:pt x="1197" y="2302"/>
                  </a:cubicBezTo>
                  <a:lnTo>
                    <a:pt x="1197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1"/>
            <p:cNvSpPr/>
            <p:nvPr/>
          </p:nvSpPr>
          <p:spPr>
            <a:xfrm>
              <a:off x="4406650" y="2444725"/>
              <a:ext cx="250200" cy="332725"/>
            </a:xfrm>
            <a:custGeom>
              <a:avLst/>
              <a:gdLst/>
              <a:ahLst/>
              <a:cxnLst/>
              <a:rect l="l" t="t" r="r" b="b"/>
              <a:pathLst>
                <a:path w="10008" h="13309" extrusionOk="0">
                  <a:moveTo>
                    <a:pt x="4203" y="0"/>
                  </a:moveTo>
                  <a:cubicBezTo>
                    <a:pt x="3323" y="0"/>
                    <a:pt x="2500" y="236"/>
                    <a:pt x="1902" y="666"/>
                  </a:cubicBezTo>
                  <a:cubicBezTo>
                    <a:pt x="1368" y="1500"/>
                    <a:pt x="901" y="2368"/>
                    <a:pt x="601" y="3268"/>
                  </a:cubicBezTo>
                  <a:cubicBezTo>
                    <a:pt x="267" y="4402"/>
                    <a:pt x="1" y="9272"/>
                    <a:pt x="1335" y="10407"/>
                  </a:cubicBezTo>
                  <a:cubicBezTo>
                    <a:pt x="1435" y="10507"/>
                    <a:pt x="1568" y="10573"/>
                    <a:pt x="1702" y="10607"/>
                  </a:cubicBezTo>
                  <a:cubicBezTo>
                    <a:pt x="1984" y="10674"/>
                    <a:pt x="2272" y="10709"/>
                    <a:pt x="2559" y="10709"/>
                  </a:cubicBezTo>
                  <a:cubicBezTo>
                    <a:pt x="2983" y="10709"/>
                    <a:pt x="3405" y="10633"/>
                    <a:pt x="3803" y="10473"/>
                  </a:cubicBezTo>
                  <a:lnTo>
                    <a:pt x="3803" y="13309"/>
                  </a:lnTo>
                  <a:lnTo>
                    <a:pt x="8874" y="13309"/>
                  </a:lnTo>
                  <a:cubicBezTo>
                    <a:pt x="8874" y="13309"/>
                    <a:pt x="8707" y="11107"/>
                    <a:pt x="8707" y="10340"/>
                  </a:cubicBezTo>
                  <a:cubicBezTo>
                    <a:pt x="8673" y="9606"/>
                    <a:pt x="10008" y="7671"/>
                    <a:pt x="9007" y="3769"/>
                  </a:cubicBezTo>
                  <a:cubicBezTo>
                    <a:pt x="8298" y="1117"/>
                    <a:pt x="6117" y="0"/>
                    <a:pt x="42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1"/>
            <p:cNvSpPr/>
            <p:nvPr/>
          </p:nvSpPr>
          <p:spPr>
            <a:xfrm>
              <a:off x="4339100" y="2764000"/>
              <a:ext cx="419500" cy="617225"/>
            </a:xfrm>
            <a:custGeom>
              <a:avLst/>
              <a:gdLst/>
              <a:ahLst/>
              <a:cxnLst/>
              <a:rect l="l" t="t" r="r" b="b"/>
              <a:pathLst>
                <a:path w="16780" h="24689" extrusionOk="0">
                  <a:moveTo>
                    <a:pt x="12603" y="0"/>
                  </a:moveTo>
                  <a:cubicBezTo>
                    <a:pt x="10618" y="0"/>
                    <a:pt x="5438" y="838"/>
                    <a:pt x="5438" y="838"/>
                  </a:cubicBezTo>
                  <a:lnTo>
                    <a:pt x="301" y="6475"/>
                  </a:lnTo>
                  <a:cubicBezTo>
                    <a:pt x="301" y="6475"/>
                    <a:pt x="1" y="8977"/>
                    <a:pt x="167" y="10278"/>
                  </a:cubicBezTo>
                  <a:cubicBezTo>
                    <a:pt x="368" y="11579"/>
                    <a:pt x="1635" y="12313"/>
                    <a:pt x="1635" y="12313"/>
                  </a:cubicBezTo>
                  <a:lnTo>
                    <a:pt x="734" y="23221"/>
                  </a:lnTo>
                  <a:cubicBezTo>
                    <a:pt x="734" y="23221"/>
                    <a:pt x="2035" y="24622"/>
                    <a:pt x="7406" y="24688"/>
                  </a:cubicBezTo>
                  <a:lnTo>
                    <a:pt x="7873" y="24688"/>
                  </a:lnTo>
                  <a:cubicBezTo>
                    <a:pt x="13610" y="24622"/>
                    <a:pt x="16779" y="21119"/>
                    <a:pt x="16779" y="21119"/>
                  </a:cubicBezTo>
                  <a:lnTo>
                    <a:pt x="13911" y="13714"/>
                  </a:lnTo>
                  <a:cubicBezTo>
                    <a:pt x="14878" y="11612"/>
                    <a:pt x="15545" y="9411"/>
                    <a:pt x="15945" y="7142"/>
                  </a:cubicBezTo>
                  <a:cubicBezTo>
                    <a:pt x="15979" y="6709"/>
                    <a:pt x="16045" y="6309"/>
                    <a:pt x="16079" y="5842"/>
                  </a:cubicBezTo>
                  <a:cubicBezTo>
                    <a:pt x="16512" y="1505"/>
                    <a:pt x="14611" y="71"/>
                    <a:pt x="12810" y="4"/>
                  </a:cubicBezTo>
                  <a:cubicBezTo>
                    <a:pt x="12745" y="2"/>
                    <a:pt x="12676" y="0"/>
                    <a:pt x="1260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1"/>
            <p:cNvSpPr/>
            <p:nvPr/>
          </p:nvSpPr>
          <p:spPr>
            <a:xfrm>
              <a:off x="4524225" y="2941725"/>
              <a:ext cx="233525" cy="438650"/>
            </a:xfrm>
            <a:custGeom>
              <a:avLst/>
              <a:gdLst/>
              <a:ahLst/>
              <a:cxnLst/>
              <a:rect l="l" t="t" r="r" b="b"/>
              <a:pathLst>
                <a:path w="9341" h="17546" extrusionOk="0">
                  <a:moveTo>
                    <a:pt x="8507" y="0"/>
                  </a:moveTo>
                  <a:cubicBezTo>
                    <a:pt x="8407" y="334"/>
                    <a:pt x="6939" y="5337"/>
                    <a:pt x="3904" y="7405"/>
                  </a:cubicBezTo>
                  <a:cubicBezTo>
                    <a:pt x="3904" y="7405"/>
                    <a:pt x="7473" y="8339"/>
                    <a:pt x="6939" y="11675"/>
                  </a:cubicBezTo>
                  <a:cubicBezTo>
                    <a:pt x="6405" y="15011"/>
                    <a:pt x="3303" y="16979"/>
                    <a:pt x="1" y="17546"/>
                  </a:cubicBezTo>
                  <a:lnTo>
                    <a:pt x="435" y="17546"/>
                  </a:lnTo>
                  <a:cubicBezTo>
                    <a:pt x="6205" y="17479"/>
                    <a:pt x="9341" y="14010"/>
                    <a:pt x="9341" y="14010"/>
                  </a:cubicBezTo>
                  <a:lnTo>
                    <a:pt x="6472" y="6571"/>
                  </a:lnTo>
                  <a:cubicBezTo>
                    <a:pt x="7473" y="4503"/>
                    <a:pt x="8140" y="2268"/>
                    <a:pt x="8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1"/>
            <p:cNvSpPr/>
            <p:nvPr/>
          </p:nvSpPr>
          <p:spPr>
            <a:xfrm>
              <a:off x="4440000" y="2692375"/>
              <a:ext cx="63400" cy="20075"/>
            </a:xfrm>
            <a:custGeom>
              <a:avLst/>
              <a:gdLst/>
              <a:ahLst/>
              <a:cxnLst/>
              <a:rect l="l" t="t" r="r" b="b"/>
              <a:pathLst>
                <a:path w="2536" h="803" extrusionOk="0">
                  <a:moveTo>
                    <a:pt x="2536" y="0"/>
                  </a:moveTo>
                  <a:lnTo>
                    <a:pt x="2536" y="0"/>
                  </a:lnTo>
                  <a:cubicBezTo>
                    <a:pt x="2536" y="0"/>
                    <a:pt x="1495" y="557"/>
                    <a:pt x="506" y="557"/>
                  </a:cubicBezTo>
                  <a:cubicBezTo>
                    <a:pt x="334" y="557"/>
                    <a:pt x="164" y="540"/>
                    <a:pt x="1" y="501"/>
                  </a:cubicBezTo>
                  <a:lnTo>
                    <a:pt x="1" y="501"/>
                  </a:lnTo>
                  <a:cubicBezTo>
                    <a:pt x="101" y="601"/>
                    <a:pt x="234" y="667"/>
                    <a:pt x="368" y="701"/>
                  </a:cubicBezTo>
                  <a:cubicBezTo>
                    <a:pt x="650" y="768"/>
                    <a:pt x="938" y="803"/>
                    <a:pt x="1225" y="803"/>
                  </a:cubicBezTo>
                  <a:cubicBezTo>
                    <a:pt x="1649" y="803"/>
                    <a:pt x="2071" y="727"/>
                    <a:pt x="2469" y="567"/>
                  </a:cubicBezTo>
                  <a:lnTo>
                    <a:pt x="2536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1"/>
            <p:cNvSpPr/>
            <p:nvPr/>
          </p:nvSpPr>
          <p:spPr>
            <a:xfrm>
              <a:off x="4341600" y="2331750"/>
              <a:ext cx="400325" cy="374900"/>
            </a:xfrm>
            <a:custGeom>
              <a:avLst/>
              <a:gdLst/>
              <a:ahLst/>
              <a:cxnLst/>
              <a:rect l="l" t="t" r="r" b="b"/>
              <a:pathLst>
                <a:path w="16013" h="14996" extrusionOk="0">
                  <a:moveTo>
                    <a:pt x="9851" y="1"/>
                  </a:moveTo>
                  <a:cubicBezTo>
                    <a:pt x="9046" y="1"/>
                    <a:pt x="8302" y="422"/>
                    <a:pt x="7940" y="1116"/>
                  </a:cubicBezTo>
                  <a:cubicBezTo>
                    <a:pt x="7940" y="1116"/>
                    <a:pt x="7046" y="111"/>
                    <a:pt x="5753" y="111"/>
                  </a:cubicBezTo>
                  <a:cubicBezTo>
                    <a:pt x="5466" y="111"/>
                    <a:pt x="5159" y="161"/>
                    <a:pt x="4837" y="282"/>
                  </a:cubicBezTo>
                  <a:cubicBezTo>
                    <a:pt x="3803" y="582"/>
                    <a:pt x="3270" y="1683"/>
                    <a:pt x="3637" y="2684"/>
                  </a:cubicBezTo>
                  <a:cubicBezTo>
                    <a:pt x="3637" y="2684"/>
                    <a:pt x="3229" y="2513"/>
                    <a:pt x="2697" y="2513"/>
                  </a:cubicBezTo>
                  <a:cubicBezTo>
                    <a:pt x="2151" y="2513"/>
                    <a:pt x="1474" y="2692"/>
                    <a:pt x="968" y="3417"/>
                  </a:cubicBezTo>
                  <a:cubicBezTo>
                    <a:pt x="1" y="4818"/>
                    <a:pt x="1168" y="7153"/>
                    <a:pt x="3203" y="7787"/>
                  </a:cubicBezTo>
                  <a:cubicBezTo>
                    <a:pt x="3403" y="7187"/>
                    <a:pt x="3737" y="6620"/>
                    <a:pt x="4170" y="6119"/>
                  </a:cubicBezTo>
                  <a:cubicBezTo>
                    <a:pt x="4170" y="6119"/>
                    <a:pt x="4370" y="7253"/>
                    <a:pt x="5004" y="7354"/>
                  </a:cubicBezTo>
                  <a:cubicBezTo>
                    <a:pt x="5004" y="7354"/>
                    <a:pt x="4270" y="9155"/>
                    <a:pt x="5371" y="9789"/>
                  </a:cubicBezTo>
                  <a:cubicBezTo>
                    <a:pt x="5371" y="9789"/>
                    <a:pt x="4837" y="11223"/>
                    <a:pt x="5371" y="11290"/>
                  </a:cubicBezTo>
                  <a:cubicBezTo>
                    <a:pt x="5371" y="11290"/>
                    <a:pt x="5399" y="11313"/>
                    <a:pt x="5441" y="11313"/>
                  </a:cubicBezTo>
                  <a:cubicBezTo>
                    <a:pt x="5523" y="11313"/>
                    <a:pt x="5662" y="11227"/>
                    <a:pt x="5771" y="10723"/>
                  </a:cubicBezTo>
                  <a:cubicBezTo>
                    <a:pt x="5938" y="10189"/>
                    <a:pt x="6339" y="9288"/>
                    <a:pt x="7039" y="9021"/>
                  </a:cubicBezTo>
                  <a:cubicBezTo>
                    <a:pt x="7174" y="8978"/>
                    <a:pt x="7311" y="8958"/>
                    <a:pt x="7444" y="8958"/>
                  </a:cubicBezTo>
                  <a:cubicBezTo>
                    <a:pt x="8035" y="8958"/>
                    <a:pt x="8571" y="9357"/>
                    <a:pt x="8707" y="9955"/>
                  </a:cubicBezTo>
                  <a:cubicBezTo>
                    <a:pt x="8774" y="10189"/>
                    <a:pt x="8774" y="10456"/>
                    <a:pt x="8707" y="10689"/>
                  </a:cubicBezTo>
                  <a:cubicBezTo>
                    <a:pt x="8486" y="11669"/>
                    <a:pt x="7876" y="12498"/>
                    <a:pt x="6621" y="12498"/>
                  </a:cubicBezTo>
                  <a:cubicBezTo>
                    <a:pt x="6551" y="12498"/>
                    <a:pt x="6479" y="12496"/>
                    <a:pt x="6405" y="12491"/>
                  </a:cubicBezTo>
                  <a:lnTo>
                    <a:pt x="6405" y="12491"/>
                  </a:lnTo>
                  <a:cubicBezTo>
                    <a:pt x="6405" y="12491"/>
                    <a:pt x="6439" y="14325"/>
                    <a:pt x="7840" y="14759"/>
                  </a:cubicBezTo>
                  <a:cubicBezTo>
                    <a:pt x="8384" y="14940"/>
                    <a:pt x="9030" y="14996"/>
                    <a:pt x="9616" y="14996"/>
                  </a:cubicBezTo>
                  <a:cubicBezTo>
                    <a:pt x="10536" y="14996"/>
                    <a:pt x="11309" y="14859"/>
                    <a:pt x="11309" y="14859"/>
                  </a:cubicBezTo>
                  <a:cubicBezTo>
                    <a:pt x="11709" y="14292"/>
                    <a:pt x="12143" y="13758"/>
                    <a:pt x="12610" y="13258"/>
                  </a:cubicBezTo>
                  <a:cubicBezTo>
                    <a:pt x="13243" y="12657"/>
                    <a:pt x="16012" y="9855"/>
                    <a:pt x="15812" y="7320"/>
                  </a:cubicBezTo>
                  <a:cubicBezTo>
                    <a:pt x="15645" y="4818"/>
                    <a:pt x="13844" y="4518"/>
                    <a:pt x="13844" y="4518"/>
                  </a:cubicBezTo>
                  <a:cubicBezTo>
                    <a:pt x="14311" y="3851"/>
                    <a:pt x="14278" y="2950"/>
                    <a:pt x="13777" y="2283"/>
                  </a:cubicBezTo>
                  <a:cubicBezTo>
                    <a:pt x="13513" y="1887"/>
                    <a:pt x="13061" y="1665"/>
                    <a:pt x="12601" y="1665"/>
                  </a:cubicBezTo>
                  <a:cubicBezTo>
                    <a:pt x="12364" y="1665"/>
                    <a:pt x="12125" y="1725"/>
                    <a:pt x="11909" y="1850"/>
                  </a:cubicBezTo>
                  <a:cubicBezTo>
                    <a:pt x="11909" y="1850"/>
                    <a:pt x="11642" y="215"/>
                    <a:pt x="10108" y="15"/>
                  </a:cubicBezTo>
                  <a:cubicBezTo>
                    <a:pt x="10022" y="5"/>
                    <a:pt x="9936" y="1"/>
                    <a:pt x="98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1"/>
            <p:cNvSpPr/>
            <p:nvPr/>
          </p:nvSpPr>
          <p:spPr>
            <a:xfrm>
              <a:off x="3691775" y="2614950"/>
              <a:ext cx="791625" cy="373525"/>
            </a:xfrm>
            <a:custGeom>
              <a:avLst/>
              <a:gdLst/>
              <a:ahLst/>
              <a:cxnLst/>
              <a:rect l="l" t="t" r="r" b="b"/>
              <a:pathLst>
                <a:path w="31665" h="14941" extrusionOk="0">
                  <a:moveTo>
                    <a:pt x="434" y="1"/>
                  </a:moveTo>
                  <a:cubicBezTo>
                    <a:pt x="156" y="1"/>
                    <a:pt x="0" y="123"/>
                    <a:pt x="42" y="262"/>
                  </a:cubicBezTo>
                  <a:cubicBezTo>
                    <a:pt x="109" y="562"/>
                    <a:pt x="1977" y="3097"/>
                    <a:pt x="1977" y="3097"/>
                  </a:cubicBezTo>
                  <a:cubicBezTo>
                    <a:pt x="1476" y="3331"/>
                    <a:pt x="1209" y="3831"/>
                    <a:pt x="1309" y="4365"/>
                  </a:cubicBezTo>
                  <a:cubicBezTo>
                    <a:pt x="676" y="4665"/>
                    <a:pt x="876" y="5499"/>
                    <a:pt x="876" y="5499"/>
                  </a:cubicBezTo>
                  <a:cubicBezTo>
                    <a:pt x="609" y="5899"/>
                    <a:pt x="609" y="6400"/>
                    <a:pt x="876" y="6767"/>
                  </a:cubicBezTo>
                  <a:cubicBezTo>
                    <a:pt x="1309" y="7500"/>
                    <a:pt x="4779" y="8601"/>
                    <a:pt x="5446" y="8835"/>
                  </a:cubicBezTo>
                  <a:cubicBezTo>
                    <a:pt x="6079" y="9102"/>
                    <a:pt x="15786" y="14839"/>
                    <a:pt x="16620" y="14939"/>
                  </a:cubicBezTo>
                  <a:cubicBezTo>
                    <a:pt x="16631" y="14940"/>
                    <a:pt x="16644" y="14940"/>
                    <a:pt x="16661" y="14940"/>
                  </a:cubicBezTo>
                  <a:cubicBezTo>
                    <a:pt x="17506" y="14940"/>
                    <a:pt x="26289" y="14127"/>
                    <a:pt x="27728" y="13571"/>
                  </a:cubicBezTo>
                  <a:cubicBezTo>
                    <a:pt x="29229" y="12938"/>
                    <a:pt x="30464" y="11770"/>
                    <a:pt x="31131" y="10236"/>
                  </a:cubicBezTo>
                  <a:cubicBezTo>
                    <a:pt x="31631" y="9135"/>
                    <a:pt x="31664" y="7901"/>
                    <a:pt x="31297" y="6767"/>
                  </a:cubicBezTo>
                  <a:lnTo>
                    <a:pt x="31297" y="6767"/>
                  </a:lnTo>
                  <a:cubicBezTo>
                    <a:pt x="31297" y="6767"/>
                    <a:pt x="30530" y="6767"/>
                    <a:pt x="28929" y="6800"/>
                  </a:cubicBezTo>
                  <a:cubicBezTo>
                    <a:pt x="27328" y="6833"/>
                    <a:pt x="16720" y="10002"/>
                    <a:pt x="16153" y="10002"/>
                  </a:cubicBezTo>
                  <a:cubicBezTo>
                    <a:pt x="15586" y="10002"/>
                    <a:pt x="7047" y="5766"/>
                    <a:pt x="7047" y="5766"/>
                  </a:cubicBezTo>
                  <a:cubicBezTo>
                    <a:pt x="6980" y="5099"/>
                    <a:pt x="6980" y="4465"/>
                    <a:pt x="6980" y="3798"/>
                  </a:cubicBezTo>
                  <a:cubicBezTo>
                    <a:pt x="7080" y="3231"/>
                    <a:pt x="7280" y="2564"/>
                    <a:pt x="7347" y="2230"/>
                  </a:cubicBezTo>
                  <a:cubicBezTo>
                    <a:pt x="7414" y="1863"/>
                    <a:pt x="7214" y="1796"/>
                    <a:pt x="7214" y="1796"/>
                  </a:cubicBezTo>
                  <a:cubicBezTo>
                    <a:pt x="7167" y="1788"/>
                    <a:pt x="7121" y="1784"/>
                    <a:pt x="7076" y="1784"/>
                  </a:cubicBezTo>
                  <a:cubicBezTo>
                    <a:pt x="5994" y="1784"/>
                    <a:pt x="5379" y="3998"/>
                    <a:pt x="5379" y="3998"/>
                  </a:cubicBezTo>
                  <a:lnTo>
                    <a:pt x="3578" y="2530"/>
                  </a:lnTo>
                  <a:cubicBezTo>
                    <a:pt x="3044" y="2063"/>
                    <a:pt x="2577" y="1563"/>
                    <a:pt x="2110" y="996"/>
                  </a:cubicBezTo>
                  <a:cubicBezTo>
                    <a:pt x="1449" y="238"/>
                    <a:pt x="823" y="1"/>
                    <a:pt x="43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249;p41">
            <a:extLst>
              <a:ext uri="{FF2B5EF4-FFF2-40B4-BE49-F238E27FC236}">
                <a16:creationId xmlns:a16="http://schemas.microsoft.com/office/drawing/2014/main" xmlns="" id="{6DCBFFB6-1ADD-486D-B159-BBCC2DD3C959}"/>
              </a:ext>
            </a:extLst>
          </p:cNvPr>
          <p:cNvSpPr txBox="1">
            <a:spLocks/>
          </p:cNvSpPr>
          <p:nvPr/>
        </p:nvSpPr>
        <p:spPr>
          <a:xfrm>
            <a:off x="141336" y="42713"/>
            <a:ext cx="2731048" cy="390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55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en-US" sz="1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Business Research: </a:t>
            </a:r>
            <a:r>
              <a:rPr lang="th-TH" sz="1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  <a:r>
              <a:rPr lang="en-US" sz="1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en-US" sz="18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1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3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7328D74-66E0-4557-8D2F-A14A92C74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00" y="941629"/>
            <a:ext cx="8836908" cy="1935300"/>
          </a:xfrm>
        </p:spPr>
        <p:txBody>
          <a:bodyPr/>
          <a:lstStyle/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ปัญหาการ</a:t>
            </a:r>
            <a:r>
              <a:rPr lang="th-TH" sz="2400" b="0" i="0" u="none" strike="noStrike" dirty="0" smtClean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 หมายถึง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ประเด็นที่ยังไม่กระจ่าง มีความสงสัยและยังไม่ได้ค้นพบคําตอบ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รวมทั้งนักวิจัยต้องการรู้คําตอบ ในการค้นหาคําตอบ ปัญหาการวิจัยจําเป็นต้องใช้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กระบวนการวิจัย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ที่มีความน่าเชื่อถือและพิสูจน์ได้ เพื่อให้ผลการวิจัยที่ค้นพบมีความกระจ่าง ถูกต้องและตรงตาม ข้อเท็จจริง (บุญใจ ศรีสถิตย์นรากูล, 2547, น. 20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อ้างถึงใน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endParaRPr lang="th-TH" sz="10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ปัญหาการ</a:t>
            </a:r>
            <a:r>
              <a:rPr lang="th-TH" sz="2400" b="0" i="0" u="none" strike="noStrike" dirty="0" smtClean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 หมายถึง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ประเด็นข้อสงสัยที่ยังไม่ได้คําตอบอย่าง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ชัดแจ้งของผู้บริหาร หน่วยงาน หรือองค์กรทางธุรกิจ อีกทั้งนักวิจัยมีความสงสัย จนเกิดเป็นคําถาม และยังไม่ได้คําตอบที่แท้จริง 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กระบวนการค้นหาคําตอบ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จึงใช้กระบวนการวิจัยที่มีความน่าเชื่อถือ เพื่อให้ผลการวิจัยและคําตอบที่ได้มีความชัดเจนเป็นที่ยอมรับ และ</a:t>
            </a:r>
            <a:r>
              <a:rPr lang="th-TH" sz="2400" i="0" u="sng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สามารถนําไปใช้แก้ปัญหา</a:t>
            </a:r>
            <a:r>
              <a:rPr lang="th-TH" sz="2400" i="0" u="sng" strike="noStrike" dirty="0" smtClean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และพัฒนา</a:t>
            </a:r>
            <a:r>
              <a:rPr lang="th-TH" sz="2400" i="0" u="sng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ทางธุรกิจได้จริง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,2560)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52400" indent="0" algn="thaiDist">
              <a:buNone/>
            </a:pP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8CF128E7-7AA6-49AD-841D-02FAAC4C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10" y="197785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ความหมายของปัญหาการวิจัยธุรกิจ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63461D-7481-4ADF-9FEC-B4A6DBE35DFC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14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5"/>
          <p:cNvSpPr/>
          <p:nvPr/>
        </p:nvSpPr>
        <p:spPr>
          <a:xfrm rot="10800000">
            <a:off x="1645492" y="2532188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45"/>
          <p:cNvSpPr txBox="1">
            <a:spLocks noGrp="1"/>
          </p:cNvSpPr>
          <p:nvPr>
            <p:ph type="subTitle" idx="2"/>
          </p:nvPr>
        </p:nvSpPr>
        <p:spPr>
          <a:xfrm>
            <a:off x="1392573" y="3051629"/>
            <a:ext cx="3372374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เกณฑ์การเลือกปัญหางานวิจัย</a:t>
            </a:r>
            <a:endParaRPr lang="en-US" sz="2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31" name="Google Shape;831;p45"/>
          <p:cNvSpPr txBox="1">
            <a:spLocks noGrp="1"/>
          </p:cNvSpPr>
          <p:nvPr>
            <p:ph type="subTitle" idx="1"/>
          </p:nvPr>
        </p:nvSpPr>
        <p:spPr>
          <a:xfrm>
            <a:off x="1543480" y="1998800"/>
            <a:ext cx="1866600" cy="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-US" dirty="0"/>
              <a:t>01</a:t>
            </a:r>
          </a:p>
        </p:txBody>
      </p:sp>
      <p:sp>
        <p:nvSpPr>
          <p:cNvPr id="832" name="Google Shape;832;p45"/>
          <p:cNvSpPr txBox="1">
            <a:spLocks noGrp="1"/>
          </p:cNvSpPr>
          <p:nvPr>
            <p:ph type="title"/>
          </p:nvPr>
        </p:nvSpPr>
        <p:spPr>
          <a:xfrm>
            <a:off x="422554" y="751459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การเลือกปัญหาการวิจัยธุรกิจ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33" name="Google Shape;833;p45"/>
          <p:cNvSpPr txBox="1">
            <a:spLocks noGrp="1"/>
          </p:cNvSpPr>
          <p:nvPr>
            <p:ph type="subTitle" idx="3"/>
          </p:nvPr>
        </p:nvSpPr>
        <p:spPr>
          <a:xfrm>
            <a:off x="5694620" y="1998800"/>
            <a:ext cx="18666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sp>
        <p:nvSpPr>
          <p:cNvPr id="834" name="Google Shape;834;p45"/>
          <p:cNvSpPr txBox="1">
            <a:spLocks noGrp="1"/>
          </p:cNvSpPr>
          <p:nvPr>
            <p:ph type="subTitle" idx="4"/>
          </p:nvPr>
        </p:nvSpPr>
        <p:spPr>
          <a:xfrm>
            <a:off x="5619132" y="3051629"/>
            <a:ext cx="3071862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6213" indent="-36513"/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องค์ประกอบของปัญหาการวิจัยธุรกิจที่ดี</a:t>
            </a:r>
            <a:endParaRPr lang="en-US" sz="2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sz="2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35" name="Google Shape;835;p45"/>
          <p:cNvSpPr/>
          <p:nvPr/>
        </p:nvSpPr>
        <p:spPr>
          <a:xfrm rot="10800000">
            <a:off x="5796664" y="2532188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1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FD08C7-A174-46C7-9B26-35E44D08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529" y="882906"/>
            <a:ext cx="8292909" cy="1935300"/>
          </a:xfrm>
        </p:spPr>
        <p:txBody>
          <a:bodyPr/>
          <a:lstStyle/>
          <a:p>
            <a:pPr marL="152400" indent="0"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เกณฑ์การเลือกปัญหางานวิจัย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นักวิจัยมีความรู้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ความสามารถและควรอยู่ในสายงานที่ตนเกี่ยวข้อง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อยู่ นักวิจัย จะต้องมีความเชี่ยวชาญและความสนใจในประเด็นปัญหาที่ทําการวิจัยเป็นอย่างดี การเลือกประเด็น ปัญหาการวิจัยที่ตนเองไม่ถนัดเป็นสิ่งที่ไม่ควรทําเป็นอย่างยิ่ง เพราะจะเกิดความเสียหายต่อ</a:t>
            </a:r>
            <a:r>
              <a:rPr lang="th-TH" sz="2400" b="0" i="0" u="none" strike="noStrike" dirty="0" smtClean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</a:t>
            </a:r>
            <a:r>
              <a:rPr lang="th-TH" sz="2400" b="0" i="0" u="none" strike="noStrike" dirty="0" err="1" smtClean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ทํา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 โดยเฉพาะการใช้ทรัพยากรในการวิจัยอย่างไม่คุ้มค่า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มีเอกลักษณ์เฉพาะตัว และเป็นเรื่องใหม่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เอกลักษณ์เฉพาะตัวในที่นี้หมายถึง การ</a:t>
            </a:r>
            <a:r>
              <a:rPr lang="th-TH" sz="2400" b="0" i="0" u="none" strike="noStrike" dirty="0" smtClean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มีคุณค่า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เฉพาะตัว งานวิจัยหากเป็นเรื่องใหม่ประเด็นไม่ซ้ำซ้อนกัน นับว่ามีเอกลักษณ์เฉพาะตัว โดยเฉพาะ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การนําไปใช้ประโยชน์ในการแก้ปัญหาในมิติที่ซับซ้อนได้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ไม่ว่าจะเป็นมิติทางด้านเศรษฐกิจ สังคม ซึ่ง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การทบทวนวรรณกรรมที่หลากหลายและครอบคลุมจะช่วยให้งานวิจัยมีเอกลักษณะเฉพาะตัวได้</a:t>
            </a:r>
            <a:endParaRPr lang="th-TH" sz="2400" b="0" dirty="0">
              <a:solidFill>
                <a:srgbClr val="00B0F0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การเลือกปัญหาการวิจัยธุรกิจ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D3B5CD-3A9E-4A71-A985-24F91233B5D2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42876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FD08C7-A174-46C7-9B26-35E44D08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529" y="882906"/>
            <a:ext cx="8292909" cy="1935300"/>
          </a:xfrm>
        </p:spPr>
        <p:txBody>
          <a:bodyPr/>
          <a:lstStyle/>
          <a:p>
            <a:pPr marL="152400" indent="0"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เกณฑ์การเลือกปัญหางานวิจัย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ต่อ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มีคุณค่าในเชิงวิชาการ งานวิจัยที่ดีนอกจากเกิดประโยชน์ในเชิงปฏิบัติแล้ว จะต้องเกิด ประโยชน์ต่อวงวิชาการด้วย โดยเฉพาะ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ผลการวิจัยที่มีข้อค้นพบในแนวทางทฤษฎีและสามารถ หักล้างทฤษฎีเก่าได้ จะทําให้เกิดความรู้ใหม่กว้างขวาง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สามารถใช้ในการพัฒนางานทางด้านวิชาการ สามารถนําไปใช้เป็นกรณีศึกษาทางด้านการเรียนการสอนบริหารธุรกิจได้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มีความเป็นไปได้ที่จะทําการศึกษา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ไม่กว้างหรือไม่แคบจนเกินไป อยู่ในข่ายที่นักวิจัย สามารถดําเนินการได้ ที่สําคัญเมื่อจะทําการศึกษาต้อง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ตรวจสอบก่อนเสมอว่าไม่ซ้ำซ้อน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กับการวิจัย ที่ผู้อื่นได้ดําเนินการมาก่อนแล้ว ซึ่งการทบทวนวรรณกรรมหรือการอ่านงานวิจัยของนักวิจัยคนอื่นๆ จะช่วยให้เกิดความมั่นใจได้มาก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การเลือกปัญหาการวิจัยธุรกิจ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27656C-58CE-4899-93A6-0438231A7A8E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18450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FD08C7-A174-46C7-9B26-35E44D08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625" y="936131"/>
            <a:ext cx="5061862" cy="1935300"/>
          </a:xfrm>
        </p:spPr>
        <p:txBody>
          <a:bodyPr/>
          <a:lstStyle/>
          <a:p>
            <a:pPr marL="152400" indent="0" algn="thaiDist"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เกณฑ์การเลือกปัญหางานวิจัย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ต่อ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52400" indent="0" algn="thaiDist">
              <a:buNone/>
            </a:pPr>
            <a:endParaRPr lang="en-US" sz="10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มีความน่าสนใจ และทันต่อเหตุการณ์ที่กําลังประสบอยู่ นําไปใช้ในการแก้ปัญหา หรือตัดสินใจได้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นักวิจัยควรเลือกหัวข้องานวิจัยที่คนส่วนใหญ่ได้รับประโยชน์ และมีประเด็น</a:t>
            </a:r>
            <a:r>
              <a:rPr lang="th-TH" sz="2400" b="0" i="0" u="none" strike="noStrike" dirty="0" smtClean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ความน่าสนใจ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ในสถานการณ์นั้นๆ เพราะปัญหาต่างๆ ที่เกิดขึ้นและเป็นที่สนใจของคนทั่วไป หากมี</a:t>
            </a:r>
            <a:r>
              <a:rPr lang="th-TH" sz="2400" b="0" i="0" u="none" strike="noStrike" dirty="0" smtClean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การค้นพบ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สิ่งที่สามารถนําไปแก้ปัญหาได้ทันท่วงที นั่นหมายถึงคุณค่าของงานวิจัยที่สามารถใช้</a:t>
            </a:r>
            <a:r>
              <a:rPr lang="th-TH" sz="2400" b="0" i="0" u="none" strike="noStrike" dirty="0" smtClean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ประโยชน์ได้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จริง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52400" indent="0" algn="thaiDist"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การเลือกปัญหาการวิจัยธุรกิจ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D4820F-978A-4E94-9F91-23E257782984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7EFA3F-0261-4B06-81F0-A3EC78710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57"/>
          <a:stretch/>
        </p:blipFill>
        <p:spPr>
          <a:xfrm>
            <a:off x="5009513" y="936131"/>
            <a:ext cx="4012862" cy="397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FD08C7-A174-46C7-9B26-35E44D08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625" y="936131"/>
            <a:ext cx="8661648" cy="1935300"/>
          </a:xfrm>
        </p:spPr>
        <p:txBody>
          <a:bodyPr/>
          <a:lstStyle/>
          <a:p>
            <a:pPr marL="152400" indent="0" algn="thaiDist"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เกณฑ์การเลือกปัญหางานวิจัย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เพิ่มเติม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52400" indent="0" algn="thaiDist">
              <a:buNone/>
            </a:pPr>
            <a:endParaRPr lang="en-US" sz="10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ความเร่งด่วนของปัญหา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ส่งผลต่อการตัดสินใจหรือการจัดลำดับความสำคัญของปัญหาตลอดจน การวางแผนจัดสรรทรัพยากร</a:t>
            </a: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th-TH" sz="2400" b="1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ความสำคัญของปัญหา </a:t>
            </a:r>
            <a:r>
              <a:rPr lang="th-TH" sz="2400" b="0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มักควบคู่ไปกับความเร่งด่วนของปัญหา หรือปัญหาที่มีผลกระทบในอนาคตและเป็นประโยชน์ต่อธุรกิจ</a:t>
            </a: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ความตื่นตัวของผู้บริหารต่องานวิจัย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ผู้บริหารที่เห็นคุณค่าของการวิจัย งานวิจัยมักจะได้รับการสนับสนุนและปัญหา</a:t>
            </a:r>
            <a:r>
              <a:rPr lang="th-TH" sz="24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งานวิจัย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ที่เลือกมักเป็นประโยชน์ต่อองค์กร ซึ่งมักเป็นผู้ที่มีประสบการณ์</a:t>
            </a: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th-TH" sz="2400" b="1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การจำกัดของเวลา </a:t>
            </a:r>
            <a:r>
              <a:rPr lang="th-TH" sz="2400" b="0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การเลือกปัญหาที่เหมาะสมกับเวลาจะสามารถดำเนินการได้ตามกำหนดการและสามารถนำไปต่อยอดได้ตามแผน</a:t>
            </a:r>
          </a:p>
          <a:p>
            <a:pPr marL="152400" indent="0" algn="thaiDist"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การเลือกปัญหาการวิจัยธุรกิจ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4A8621-7CD6-41DA-BA1A-2EC21C2CBC9C}"/>
              </a:ext>
            </a:extLst>
          </p:cNvPr>
          <p:cNvSpPr txBox="1"/>
          <p:nvPr/>
        </p:nvSpPr>
        <p:spPr>
          <a:xfrm>
            <a:off x="100000" y="48477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13430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FD08C7-A174-46C7-9B26-35E44D08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052" y="941629"/>
            <a:ext cx="5474907" cy="1935300"/>
          </a:xfrm>
        </p:spPr>
        <p:txBody>
          <a:bodyPr/>
          <a:lstStyle/>
          <a:p>
            <a:pPr marL="152400" indent="0">
              <a:buNone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องค์ประกอบของปัญหาการวิจัยธุรกิจที่ดี</a:t>
            </a:r>
          </a:p>
          <a:p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การเลือกปัญหาการวิจัยธุรกิจ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9343B4-5653-4CD1-B835-9BAAF2100AA8}"/>
              </a:ext>
            </a:extLst>
          </p:cNvPr>
          <p:cNvSpPr txBox="1"/>
          <p:nvPr/>
        </p:nvSpPr>
        <p:spPr>
          <a:xfrm>
            <a:off x="520117" y="1624279"/>
            <a:ext cx="84477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กะทัดรัด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สื่อความหมายในประเด็นที่วิจัยได้ดี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ผู้อ่านสามารถรู้หรือมองภาพการวิจัยออกจาก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หัวข้องานวิจัยสื่อประเด็นการวิจัยได้ดี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ซึ่งจะท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ให้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ดึงดูดใจอยากอ่านอยากติดตามงานวิจัยในเรื่องนั้นๆ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หัวเรื่องเป็นแนวทางการพัฒนา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เพราะการวิจัยที่ดีจะก่อให้เกิดการพัฒนาควบคู่กันด้วย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ดังนั้นควร</a:t>
            </a:r>
            <a:r>
              <a:rPr lang="en-US" sz="24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มีค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่</a:t>
            </a:r>
            <a:r>
              <a:rPr lang="en-US" sz="24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าระบุ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ถึงแนวทางการพัฒนาในงานวิจัยที่ก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ลัง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ศึกษา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มีตัวแปรอย่างน้อย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2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ตัวแปร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แสดงความสัมพันธ์กัน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คือตัวแปรต้นและตัวแปรตามที่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ใช้ในงานวิจัย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A50105-8AC4-4FB7-9578-52CF2A7500D1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41418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FD08C7-A174-46C7-9B26-35E44D08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052" y="941629"/>
            <a:ext cx="5474907" cy="1935300"/>
          </a:xfrm>
        </p:spPr>
        <p:txBody>
          <a:bodyPr/>
          <a:lstStyle/>
          <a:p>
            <a:pPr marL="152400" indent="0">
              <a:buNone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องค์ประกอบของปัญหาการวิจัยธุรกิจที่ดี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ต่อ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การเลือกปัญหาการวิจัยธุรกิจ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9343B4-5653-4CD1-B835-9BAAF2100AA8}"/>
              </a:ext>
            </a:extLst>
          </p:cNvPr>
          <p:cNvSpPr txBox="1"/>
          <p:nvPr/>
        </p:nvSpPr>
        <p:spPr>
          <a:xfrm>
            <a:off x="349234" y="1532000"/>
            <a:ext cx="8447714" cy="3175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ตรงกับความสามารถและความถนัดของนักวิจัย กรณีของนักวิจัยทางด้านธุรกิจก็จะต้อง มีความรอบรู้ทางด้านเศรษฐกิจและสังคมที่มีผลต่อธุรกิจ มีความรู้อย่างกว้างขวางเกี่ยวกับการ บริหารธุรกิจและศาสตร์ที่เกี่ยวข้องกับการบริหารธุรกิจ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สามารถออกแบบการวิจัยได้ การออกแบบวิจัยเป็นสิ่งที่นักวิจัยสามารถกําหนดได้ เช่น นําไปสู่การมีกรอบแนวคิด นําไปสู่การกําหนดวิธีการวิเคราะห์ข้อมูล การสร้างเครื่องมือวัดที่สามารถ วัดได้ มีกลุ่มประชากรที่ศึกษา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มีเวลา มีทีมงาน และมีงบประมาณเพียงพอ เป็นองค์ประกอบที่จะสนับสนุนการ</a:t>
            </a:r>
            <a:r>
              <a:rPr lang="th-TH" sz="2400" b="0" i="0" u="none" strike="noStrike" dirty="0" err="1" smtClean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ดําเนินงาน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ให้สําเร็จลุล่วงและเกิดประสิทธิภาพ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1EF83C-2408-4075-8877-0276AC1C3429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76731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FD08C7-A174-46C7-9B26-35E44D08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052" y="941629"/>
            <a:ext cx="5474907" cy="1935300"/>
          </a:xfrm>
        </p:spPr>
        <p:txBody>
          <a:bodyPr/>
          <a:lstStyle/>
          <a:p>
            <a:pPr marL="152400" indent="0">
              <a:buNone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องค์ประกอบของปัญหาการวิจัยธุรกิจที่ดี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ต่อ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การเลือกปัญหาการวิจัยธุรกิจ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9343B4-5653-4CD1-B835-9BAAF2100AA8}"/>
              </a:ext>
            </a:extLst>
          </p:cNvPr>
          <p:cNvSpPr txBox="1"/>
          <p:nvPr/>
        </p:nvSpPr>
        <p:spPr>
          <a:xfrm>
            <a:off x="347052" y="1624279"/>
            <a:ext cx="8620779" cy="2372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มีประโยชน์ต่อองค์กร เนื่องจากการพัฒนางานและการแก้ปัญหาในงานเป็นสิ่งที่สําคัญ กับองค์กร ดังนั้นหากนักวิจัยสามารถกําหนดประเด็นปัญหาในการวิจัยและนําไปสู่การวิจัยเพื่อ แก้ปัญหาที่เกิดขึ้นในองค์กร นับได้ว่าเป็นประโยชน์โดยตรงต่อองค์กรที่ทํางานอยู่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ไม่ซ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้ำ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ซ้อนกับนักวิจัยคนอื่น การทําวิจัยจะต้องมีประเด็นใหม่ๆ ทิศทางในการพัฒนาใหม่ๆ ให้เข้ากับสถานการณ์ที่เป็นอยู่ที่มีการเปลี่ยนแปลงอยู่ตลอด หากมีงานวิจัยในประเด็นเดียวกันที่ ดําเนินการอยู่แล้วในสถานการณ์ที่ใกล้เคียงก็ไม่ต้องทําการ</a:t>
            </a:r>
            <a:r>
              <a:rPr lang="th-TH" sz="2400" b="0" i="0" u="none" strike="noStrike" dirty="0" smtClean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วิจัยซ้ำซ้อน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กัน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27117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xmlns="" id="{08788BBD-74E6-4C7C-B4A5-340E16B6699D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1610687" y="1684437"/>
            <a:ext cx="6185095" cy="572700"/>
          </a:xfrm>
        </p:spPr>
        <p:txBody>
          <a:bodyPr/>
          <a:lstStyle/>
          <a:p>
            <a:pPr algn="ctr"/>
            <a:r>
              <a:rPr lang="th-TH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จรรยาบรรณในงานวิจัย </a:t>
            </a:r>
            <a:r>
              <a:rPr lang="en-US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(Ethics) </a:t>
            </a:r>
          </a:p>
        </p:txBody>
      </p:sp>
    </p:spTree>
    <p:extLst>
      <p:ext uri="{BB962C8B-B14F-4D97-AF65-F5344CB8AC3E}">
        <p14:creationId xmlns:p14="http://schemas.microsoft.com/office/powerpoint/2010/main" val="21940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xmlns="" id="{08788BBD-74E6-4C7C-B4A5-340E16B6699D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862861" y="1399211"/>
            <a:ext cx="7418277" cy="572700"/>
          </a:xfrm>
        </p:spPr>
        <p:txBody>
          <a:bodyPr/>
          <a:lstStyle/>
          <a:p>
            <a:pPr algn="ctr"/>
            <a:r>
              <a:rPr lang="th-TH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แหล่งของปัญหา</a:t>
            </a:r>
            <a:br>
              <a:rPr lang="th-TH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  <a:endParaRPr lang="en-US" sz="6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26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9EC53F-ED7A-4231-B8BB-CC38ED60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14563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แหล่งของปัญหาการวิจัยธุรกิจ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57B45F-3273-43C6-BF82-9183506EBA70}"/>
              </a:ext>
            </a:extLst>
          </p:cNvPr>
          <p:cNvSpPr txBox="1"/>
          <p:nvPr/>
        </p:nvSpPr>
        <p:spPr>
          <a:xfrm>
            <a:off x="778294" y="1129499"/>
            <a:ext cx="8021757" cy="348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thaiDi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ประสบการณ์จากการวิจัย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เป็นประสบการณ์ที่มาจากการวิจัยโดยตรงของนักวิจัย และ ประสบการณ์จากการทํางานหรือดําเนินการที่เกี่ยวข้องกับธุรกิจ องค์กรธุรกิจ และสังคม โดย</a:t>
            </a:r>
            <a:r>
              <a:rPr lang="th-TH" sz="2400" b="0" i="0" u="none" strike="noStrike" dirty="0" smtClean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ที่ผู้ปฏิบัติงาน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ในองค์กรธุรกิจหรือหน่วยงานต่างๆ มักประสบปัญหาจากการดําเนินงาน แล้ว</a:t>
            </a:r>
            <a:r>
              <a:rPr lang="th-TH" sz="2400" b="0" i="0" u="none" strike="noStrike" dirty="0" smtClean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ต้องการหา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คําตอบ ในการนําวิธีการที่ได้ไปใช้แก้ปัญหาให้ถูก</a:t>
            </a:r>
            <a:endParaRPr lang="en-US" sz="2400" b="0" i="0" u="none" strike="noStrike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algn="thaiDi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แนวคิดหรือทฤษฎี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นับเป็นอีกแหล่งหนึ่งของปัญหาการวิจัย เนื่องจากทฤษฎีต่างๆ มี รากฐานที่ผ่านการกลั่นกรอง พิสูจน์และนําไปใช้จนเกิดการยอมรับ แต่เมื่อเวลาผ่านไปทฤษฎีนั้น อาจทําให้นักวิจัยมีแนวคิดที่แตกต่างๆ หรืออาจมองเห็นปัญหาในทางทฤษฎีได้ อ้างอิงจาก วิลเลียม จี. ซิกมันด์ (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William G. </a:t>
            </a:r>
            <a:r>
              <a:rPr lang="en-US" sz="2400" b="0" i="0" u="none" strike="noStrike" dirty="0" err="1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Zikrmund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, 2013, p. 25)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และโดนัลด์ อาร์, คูเปอร์ พาเมลา เอส. ชินด์เลอร์ (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Donald R. Cooper Pamela S. Schindler, 2011. p. 14)</a:t>
            </a:r>
            <a:endParaRPr lang="en-US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6F4C2D-992E-4826-BC2C-4DBFD87AA291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26420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9EC53F-ED7A-4231-B8BB-CC38ED60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14563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แหล่งของปัญหาการวิจัยธุรกิจ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57B45F-3273-43C6-BF82-9183506EBA70}"/>
              </a:ext>
            </a:extLst>
          </p:cNvPr>
          <p:cNvSpPr txBox="1"/>
          <p:nvPr/>
        </p:nvSpPr>
        <p:spPr>
          <a:xfrm>
            <a:off x="744738" y="1015045"/>
            <a:ext cx="8164370" cy="391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การทบทวนวรรณกรรม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โดยการอ่านหนังสือ ตํารา รายงานการวิจัย และวารสารทาง วิชาการ ที่ได้รวบรวมไว้เป็นบทความวิจัยทางด้านบริหารธุรกิจ นับเป็นอีกหนึ่งแหล่งที่จะช่วยให้ นักวิจัยสามารถค้นหาปัญหาทางการบริหารธุรกิจ ปัจจุบันมีวารสารทางด้านบริหารธุรกิจมากขึ้น ดังนั้น การอ่านวารสารทางการบริหารธุรกิจก็จะช่วยให้นักวิจัยมีประเด็นปัญหาใหม่ๆ ที่เกิดขึ้น</a:t>
            </a:r>
            <a:r>
              <a:rPr lang="th-TH" sz="2400" b="0" i="0" u="none" strike="noStrike" dirty="0" smtClean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ทางการบริหารธุรกิจ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ในสภาพปัจจุบัน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285750" indent="-28575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การแลกเปลี่ยนประสบการณ์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กับนักวิจัย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หรือผู้เชี่ยวชาญ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นับเป็น อีกแหล่งที่สําคัญโดยเฉพาะในงานประชุมวิชาการที่แต่ละหน่วยงานหรือสถาบันจัดขึ้น เพื่อเป็นเวที ให้นักวิจัย นักวิชาการได้พบปะแลกเปลี่ยนความรู้และทักษะการทําวิจัยกับนักวิจัยที่มีความเชี่ยวชาญ ในแต่ละสาขา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หรือข้อคิดเห็นจากการสัมภาษณ์ เขียนบทความ หรือ 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Guest speaker  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6F4C2D-992E-4826-BC2C-4DBFD87AA291}"/>
              </a:ext>
            </a:extLst>
          </p:cNvPr>
          <p:cNvSpPr txBox="1"/>
          <p:nvPr/>
        </p:nvSpPr>
        <p:spPr>
          <a:xfrm>
            <a:off x="72200" y="4860679"/>
            <a:ext cx="5263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37151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9EC53F-ED7A-4231-B8BB-CC38ED60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14563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แหล่งของปัญหาการวิจัยธุรกิจ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57B45F-3273-43C6-BF82-9183506EBA70}"/>
              </a:ext>
            </a:extLst>
          </p:cNvPr>
          <p:cNvSpPr txBox="1"/>
          <p:nvPr/>
        </p:nvSpPr>
        <p:spPr>
          <a:xfrm>
            <a:off x="744738" y="1015045"/>
            <a:ext cx="7812033" cy="3111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thaiDi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การเข้าอบรมจากสถาบันต่างๆ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ที่จัดหลักสูตรอบรมที่เกี่ยวข้องกับการวิจัย โดยเฉพาะ ในสถาบันการศึกษามักจะจัดอบรมหัวข้อเกี่ยวกับการวิจัยเป็นประจํา ซึ่งนักวิจัยสามารถแลกเปลี่ยน หรือปรึกษากับวิทยากรที่ให้การอบรมก็เป็นอีกหนึ่งแนวทางที่จะทําให้จุดประกายความคิดหรือ</a:t>
            </a:r>
            <a:r>
              <a:rPr lang="th-TH" sz="2400" b="0" i="0" u="none" strike="noStrike" dirty="0" smtClean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ปัญหาทางการ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วิจัยได้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285750" indent="-285750" algn="thaiDi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แหล่งทุนวิจัย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บางแหล่งทุนวิจัยจะกําหนดกรอบประเด็นปัญหาที่ต้องการคําตอบไว้ ให้ นักวิจัยได้นําเสนอข้อเสนอโครงการวิจัยภายใต้กรอบประเด็นปัญหาที่เจ้าของแหล่งทุนต้องการ โดยการประกาศรับข้อเสนอโครงการวิจัย เช่น แหล่งทุนสํานักงานคณะกรรมการวิจัยแห่งชาติ สํานักงาน | กองทุนสนับสนุนการวิจัย เป็นต้น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6F4C2D-992E-4826-BC2C-4DBFD87AA291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36532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9EC53F-ED7A-4231-B8BB-CC38ED60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14563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แหล่งของปัญหาการวิจัยธุรกิจ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57B45F-3273-43C6-BF82-9183506EBA70}"/>
              </a:ext>
            </a:extLst>
          </p:cNvPr>
          <p:cNvSpPr txBox="1"/>
          <p:nvPr/>
        </p:nvSpPr>
        <p:spPr>
          <a:xfrm>
            <a:off x="744738" y="1015045"/>
            <a:ext cx="8100000" cy="4219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ข้อเสนอแนะในวิทยานิพนธ์หรืองานวิจัย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ที่ปรากฏอยู่ในบทสุดท้ายของรายงาน การวิจัยจะมีข้อเสนอแนะของนักวิจัยไว้ว่า ควรจะทําวิจัยเกี่ยวกับเรื่องอะไรต่อจากงานวิจัยของเขา หรือในงานวิจัยของเขายังขาดอะไรที่ยังไม่ได้ศึกษาที่น่าจะศึกษาเพิ่มเติม ข้อเสนอแนะเหล่านี้นักวิจัย สามารถนํามากําหนดเป็นปัญหาวิจัย หรือหัวข้อวิจัยในการต่อยอดการศึกษาได้</a:t>
            </a: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องค์กรหรือหน่วยงานที่ต้องการใช้ผลงานวิจัย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ปัจจุบันมีหน่วยงานทั้งของรัฐและ เอกชนมีหลายหน่วยงานที่ต้องการใช้ผลงานวิจัยในการบริหารงานในหน่วยงานของตนเอง โดยจะกําหนดหัวข้อวิจัย หรือปัญหาวิจัยให้ หรืออาจจะ ให้นักวิจัยกําหนดปัญหาวิจัยเองก็มี พร้อมทั้งหน่วยงานนั้นๆ มีงบประมาณจัดสรรไว้ให้</a:t>
            </a:r>
            <a:r>
              <a:rPr lang="th-TH" sz="2400" b="0" i="0" u="none" strike="noStrike" dirty="0" err="1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สําหรับ</a:t>
            </a:r>
            <a:r>
              <a:rPr lang="th-TH" sz="2400" b="0" i="0" u="none" strike="noStrike" dirty="0" smtClean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</a:t>
            </a:r>
            <a:r>
              <a:rPr lang="th-TH" sz="2400" b="0" i="0" u="none" strike="noStrike" dirty="0" err="1" smtClean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ทํา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 เช่น สํานักงานคณะกรรมการวิจัยแห่งชาติ (วช.)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6F4C2D-992E-4826-BC2C-4DBFD87AA291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31006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302A83E-A9A0-4877-A4DF-1E31AAEB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71950"/>
            <a:ext cx="8100000" cy="572700"/>
          </a:xfrm>
        </p:spPr>
        <p:txBody>
          <a:bodyPr/>
          <a:lstStyle/>
          <a:p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การทวนสอบเพื่อขยายความเข้าใจในหัวข้อวิจัย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4FA9D2-5B41-46C3-8695-86B3F04FD4B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0" y="1885304"/>
            <a:ext cx="4117112" cy="2865900"/>
          </a:xfrm>
        </p:spPr>
        <p:txBody>
          <a:bodyPr/>
          <a:lstStyle/>
          <a:p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ความไม่ชัดเจนของปัญหางานวิจัยส่งผลต่อการกำหนดแนวทางในการศึกษาวิจัย หรือหากลงมือ</a:t>
            </a:r>
            <a:r>
              <a:rPr lang="th-TH" sz="2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ดำเนินการ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วิจัยไปแล้วก็จะทำให้</a:t>
            </a:r>
            <a:r>
              <a:rPr lang="th-TH" sz="220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การดำเนินการ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ไม่เป็นไปตาม</a:t>
            </a:r>
            <a:r>
              <a:rPr lang="th-TH" sz="2200">
                <a:latin typeface="TH Niramit AS" panose="02000506000000020004" pitchFamily="2" charset="-34"/>
                <a:cs typeface="TH Niramit AS" panose="02000506000000020004" pitchFamily="2" charset="-34"/>
              </a:rPr>
              <a:t>เป้าหมาย </a:t>
            </a:r>
            <a:r>
              <a:rPr lang="th-TH" sz="220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ก็มีเทคนิคในการป้องกัน เช่น การระดมความคิด 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(Brainstorm) </a:t>
            </a:r>
            <a:r>
              <a:rPr lang="th-TH" sz="2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และทวน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สอบอย่างละเอียด</a:t>
            </a:r>
            <a:endParaRPr lang="en-US" sz="2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7EA4D8-F910-482C-B65F-ACD579F629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8659" y="855445"/>
            <a:ext cx="5449403" cy="4288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B504F7-4E9A-4079-B04F-76BB8C5E5F72}"/>
              </a:ext>
            </a:extLst>
          </p:cNvPr>
          <p:cNvSpPr txBox="1"/>
          <p:nvPr/>
        </p:nvSpPr>
        <p:spPr>
          <a:xfrm>
            <a:off x="100000" y="48477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25761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4BA5BF8-BED9-4C91-9697-6550C09F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22952"/>
            <a:ext cx="8100000" cy="572700"/>
          </a:xfrm>
        </p:spPr>
        <p:txBody>
          <a:bodyPr anchor="ctr"/>
          <a:lstStyle/>
          <a:p>
            <a:pPr algn="r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5ED6B8-AB07-47D8-95F4-8AEAF35A7EE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100668" y="1698011"/>
            <a:ext cx="5385733" cy="2865900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200" b="0" i="0" u="none" strike="noStrike" dirty="0">
                <a:solidFill>
                  <a:srgbClr val="0F0B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1. อะไรคือความกดดันของฝ่ายบริหาร 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200" b="0" i="0" u="none" strike="noStrike" dirty="0">
                <a:solidFill>
                  <a:srgbClr val="0F0B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2. จะระบุว่าสิ่งใดคือความกดดันได้อย่างไร 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200" b="0" i="0" u="none" strike="noStrike" dirty="0">
                <a:solidFill>
                  <a:srgbClr val="0F0B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3. ฝ่ายบริหารในที่นี้ รวมถึงผู้บริหารระดับไหน 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200" b="0" i="0" u="none" strike="noStrike" dirty="0">
                <a:solidFill>
                  <a:srgbClr val="0F0B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4. เป็นไปได้ไหมที่นักบริหารเพียงบางคนเท่านั้นที่รู้สึกกดดัน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200" b="0" i="0" u="none" strike="noStrike" dirty="0">
                <a:solidFill>
                  <a:srgbClr val="0F0B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5. ความกดดันนี้เกิดขึ้นจากภายในตัวของแต่ละบุคคลหรือไม่ 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200" b="0" i="0" u="none" strike="noStrike" dirty="0">
                <a:solidFill>
                  <a:srgbClr val="0F0B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6. หรือเกิดขึ้นจากการทํางาน 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200" b="0" i="0" u="none" strike="noStrike" dirty="0">
                <a:solidFill>
                  <a:srgbClr val="0F0B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7. ควรศึกษาหรือสอบสวนเฉพาะบางแผนกเท่านั้นหรือไม่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2A3C26-67B7-4283-AEF3-6280A94556EF}"/>
              </a:ext>
            </a:extLst>
          </p:cNvPr>
          <p:cNvSpPr txBox="1"/>
          <p:nvPr/>
        </p:nvSpPr>
        <p:spPr>
          <a:xfrm>
            <a:off x="4999839" y="1698011"/>
            <a:ext cx="4144161" cy="280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17500">
              <a:spcAft>
                <a:spcPts val="500"/>
              </a:spcAft>
              <a:buClr>
                <a:schemeClr val="accent1"/>
              </a:buClr>
              <a:buSzPts val="1400"/>
              <a:buFont typeface="Libre Franklin"/>
              <a:buChar char="●"/>
              <a:defRPr sz="2200">
                <a:solidFill>
                  <a:srgbClr val="0F0B00"/>
                </a:solidFill>
                <a:effectLst/>
                <a:latin typeface="TH Niramit AS" panose="02000506000000020004" pitchFamily="2" charset="-34"/>
                <a:ea typeface="Libre Franklin"/>
                <a:cs typeface="TH Niramit AS" panose="02000506000000020004" pitchFamily="2" charset="-34"/>
                <a:sym typeface="Libre Franklin"/>
              </a:defRPr>
            </a:lvl1pPr>
            <a:lvl2pPr marL="914400" indent="-317500">
              <a:lnSpc>
                <a:spcPct val="115000"/>
              </a:lnSpc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indent="-317500">
              <a:lnSpc>
                <a:spcPct val="115000"/>
              </a:lnSpc>
              <a:spcBef>
                <a:spcPts val="1600"/>
              </a:spcBef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indent="-317500">
              <a:lnSpc>
                <a:spcPct val="115000"/>
              </a:lnSpc>
              <a:spcBef>
                <a:spcPts val="1600"/>
              </a:spcBef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indent="-317500">
              <a:lnSpc>
                <a:spcPct val="115000"/>
              </a:lnSpc>
              <a:spcBef>
                <a:spcPts val="1600"/>
              </a:spcBef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indent="-317500">
              <a:lnSpc>
                <a:spcPct val="115000"/>
              </a:lnSpc>
              <a:spcBef>
                <a:spcPts val="1600"/>
              </a:spcBef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indent="-317500">
              <a:lnSpc>
                <a:spcPct val="115000"/>
              </a:lnSpc>
              <a:spcBef>
                <a:spcPts val="1600"/>
              </a:spcBef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indent="-317500">
              <a:lnSpc>
                <a:spcPct val="115000"/>
              </a:lnSpc>
              <a:spcBef>
                <a:spcPts val="1600"/>
              </a:spcBef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th-TH" dirty="0"/>
              <a:t>8. ถ้าใช่ควรศึกษาแผนกใด </a:t>
            </a:r>
          </a:p>
          <a:p>
            <a:r>
              <a:rPr lang="th-TH" dirty="0"/>
              <a:t>9. ความกดดันเพิ่มขึ้นเฉพาะบางเวลาใช่ไหม</a:t>
            </a:r>
          </a:p>
          <a:p>
            <a:r>
              <a:rPr lang="th-TH" dirty="0"/>
              <a:t>10. สามารถทํานายเหตุการณ์ที่นําไปสู่ความกดดันหรือความเครียดได้ไหม </a:t>
            </a:r>
            <a:endParaRPr lang="en-US" dirty="0"/>
          </a:p>
          <a:p>
            <a:r>
              <a:rPr lang="en-US" dirty="0"/>
              <a:t>11 </a:t>
            </a:r>
            <a:r>
              <a:rPr lang="th-TH" dirty="0"/>
              <a:t>มีวิธีป้องกันหรือแก้ไขความกดดันอย่างไร</a:t>
            </a:r>
          </a:p>
          <a:p>
            <a:r>
              <a:rPr lang="th-TH" dirty="0"/>
              <a:t>12. มีการพูดหรืออภิปรายเรื่องนี้ในองค์กรหรือไม่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85FB17-E8B4-4843-B4A6-634E537BE675}"/>
              </a:ext>
            </a:extLst>
          </p:cNvPr>
          <p:cNvSpPr txBox="1"/>
          <p:nvPr/>
        </p:nvSpPr>
        <p:spPr>
          <a:xfrm>
            <a:off x="176168" y="867014"/>
            <a:ext cx="8875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 rtl="0">
              <a:spcBef>
                <a:spcPts val="0"/>
              </a:spcBef>
              <a:spcAft>
                <a:spcPts val="500"/>
              </a:spcAft>
              <a:buNone/>
            </a:pPr>
            <a:r>
              <a:rPr lang="th-TH" sz="2400" b="0" i="0" u="none" strike="noStrike" dirty="0">
                <a:solidFill>
                  <a:srgbClr val="1413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สมมติว่านักวิจัยต้องการศึกษาหัวข้อเรื่อง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ความกดดันของฝ่ายบริหารในองค์กรแห่งหนึ่ง </a:t>
            </a:r>
            <a:r>
              <a:rPr lang="th-TH" sz="2400" b="0" i="0" u="none" strike="noStrike" dirty="0">
                <a:solidFill>
                  <a:srgbClr val="14130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คําถามที่ เกิดจากการระดมความคิดอาจเป็นดังนี้</a:t>
            </a:r>
            <a:endParaRPr lang="th-TH" sz="2400" b="0" dirty="0"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B4267E-5E81-464B-BCA8-0384AB2C064E}"/>
              </a:ext>
            </a:extLst>
          </p:cNvPr>
          <p:cNvSpPr txBox="1"/>
          <p:nvPr/>
        </p:nvSpPr>
        <p:spPr>
          <a:xfrm>
            <a:off x="100000" y="48477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33883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F144F30-4CF5-4E71-A1FA-C7E2AB5B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79" y="94662"/>
            <a:ext cx="8650241" cy="572700"/>
          </a:xfrm>
        </p:spPr>
        <p:txBody>
          <a:bodyPr/>
          <a:lstStyle/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การเขียนหลักการ เหตุผล และความสำคัญของปัญหาการวิจัยธุรกิจ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D8AA4B-914A-4B24-A57C-BB3BC212EF0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6878" y="1550390"/>
            <a:ext cx="8650241" cy="3264892"/>
          </a:xfrm>
        </p:spPr>
        <p:txBody>
          <a:bodyPr/>
          <a:lstStyle/>
          <a:p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การชี้ให้เห็นความจำเป็นและมีหลักฐานอ้างอิง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>
              <a:buNone/>
            </a:pPr>
            <a:r>
              <a:rPr lang="en-US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ผู้เขียนต้องไม่ลืมว่าในการทําวิจัยจะ</a:t>
            </a:r>
            <a:r>
              <a:rPr lang="th-TH" sz="240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กล่าวอ้างอะไรหรือเขียนอะไรลอยๆ ไม่ได้ ทุกอย่างต้อง</a:t>
            </a:r>
            <a:r>
              <a:rPr lang="th-TH" sz="2400" i="0" u="none" strike="noStrike" dirty="0" smtClean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มีการ</a:t>
            </a:r>
            <a:r>
              <a:rPr lang="th-TH" sz="240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อ้างอิงเพราะจะทําให้งานวิจัยมีน</a:t>
            </a:r>
            <a:r>
              <a:rPr lang="th-TH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้ำ</a:t>
            </a:r>
            <a:r>
              <a:rPr lang="th-TH" sz="240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หนัก </a:t>
            </a: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ดังนั้นต้องเขียนให้เห็นถึงความจําเป็นที่ต้องทําวิจัย ว่ามี ปัญหาหรือที่มาที่สําคัญอย่างไร โดยให้มีหลักฐานหรือสถิติสนับสนุนในปัญหาที่เกิดขึ้น เพื่อนําไปสู่ เหตุผลที่ว่าทําไมต้องทําวิจัย และสรุปตอนท้ายของการทําวิจัยว่า ถ้าทําวิจัยเรื่องนี้แล้วจะเกิดประโยชน์ ต่อองค์ธุรกิจ หน่วยงาน สังคมอย่างไร และหากไม่ทําวิจัยเรื่องนี้จะเกิดความเสียหายอย่างไร หรือ เกิดอะไรขึ้นกับหน่วยงาน องค์กร ชุมชน สังคม หรือประเทศชาติ อันนี้ขึ้นอยู่กับว่าทํางานวิจัยใน ระดับไหน</a:t>
            </a:r>
            <a:endParaRPr lang="en-US" sz="2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1F380C-5130-40EB-B8CF-306E32001773}"/>
              </a:ext>
            </a:extLst>
          </p:cNvPr>
          <p:cNvSpPr txBox="1"/>
          <p:nvPr/>
        </p:nvSpPr>
        <p:spPr>
          <a:xfrm>
            <a:off x="100000" y="48477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886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34D7C00-FDA4-4381-8877-F523D4355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659" y="1619751"/>
            <a:ext cx="8368614" cy="28659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thaiDist">
              <a:lnSpc>
                <a:spcPct val="100000"/>
              </a:lnSpc>
              <a:buClr>
                <a:schemeClr val="accent1"/>
              </a:buClr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การเขียนประเด็นหลักการ และปัญหาให้สอดคล้องกับโจทย์วิจัยและกรอบการวิจัยที่แหล่งทุนกำหนด</a:t>
            </a:r>
          </a:p>
          <a:p>
            <a:pPr marL="139700" indent="0" algn="thaiDist">
              <a:lnSpc>
                <a:spcPct val="100000"/>
              </a:lnSpc>
              <a:buClr>
                <a:schemeClr val="accent1"/>
              </a:buClr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โจทย์วิจัยและกรอบการวิจัยให้นักวิจัยโดยประกาศให้ทุนอุดหนุน นักวิจัยก็ต้องดูว่าหลักการ และเหตุผลที่เขียนขึ้นนั้น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สอดคล้องกับกรอบหรือโจทย์วิจัย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และก็ต้องเขียนในแนวทางเดียวกันกับที่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เช่น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เขียนเสนอต่อแหล่งทุน สํานักงานกองทุนสนับสนุนการวิจัย ที่ประกาศให้ทุนอุดหนุนการวิจัย </a:t>
            </a:r>
          </a:p>
          <a:p>
            <a:pPr algn="thaiDist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th-TH" sz="2400" b="0" i="0" u="none" strike="noStrike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39700" indent="0" algn="thaiDist">
              <a:lnSpc>
                <a:spcPct val="100000"/>
              </a:lnSpc>
              <a:buClr>
                <a:schemeClr val="accent1"/>
              </a:buClr>
              <a:buNone/>
            </a:pP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F144F30-4CF5-4E71-A1FA-C7E2AB5B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79" y="94662"/>
            <a:ext cx="8712563" cy="572700"/>
          </a:xfrm>
        </p:spPr>
        <p:txBody>
          <a:bodyPr/>
          <a:lstStyle/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การเขียนหลักการ เหตุผล และความสำคัญของปัญหาการวิจัยธุรกิจ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C9CA70-4AE5-4D4B-8135-BDB52A332A37}"/>
              </a:ext>
            </a:extLst>
          </p:cNvPr>
          <p:cNvSpPr txBox="1"/>
          <p:nvPr/>
        </p:nvSpPr>
        <p:spPr>
          <a:xfrm>
            <a:off x="100000" y="48477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5544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2" name="Google Shape;6032;p77"/>
          <p:cNvSpPr txBox="1">
            <a:spLocks noGrp="1"/>
          </p:cNvSpPr>
          <p:nvPr>
            <p:ph type="title"/>
          </p:nvPr>
        </p:nvSpPr>
        <p:spPr>
          <a:xfrm>
            <a:off x="540000" y="971550"/>
            <a:ext cx="45688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เอกสารอ้างอิง</a:t>
            </a:r>
            <a:endParaRPr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17A99BE-E60C-44A1-ACB2-8C7AD72A713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3191" y="1661020"/>
            <a:ext cx="6846507" cy="2581350"/>
          </a:xfrm>
        </p:spPr>
        <p:txBody>
          <a:bodyPr/>
          <a:lstStyle/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กิตติพันธ์ คงสวัสดิ์เกียรติ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(2554),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ระเบียบวิธีวิจัยทางธุรกิจ</a:t>
            </a:r>
            <a:endParaRPr lang="en-US" sz="1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  <a:p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https://sites.google.com/site/laddawansomeran/%E0%B8%AB%E0%B8%99%E0%B8%A7%E0%B8%A2%E0%B8%97-3?authuser=0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D13E219-1AA5-4BD4-AE32-6E1993095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45" y="3011648"/>
            <a:ext cx="1358363" cy="1804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A6F960A-5427-4681-93E0-C8AE7F77B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446" y="896049"/>
            <a:ext cx="1358362" cy="1980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49548B6-054B-44E2-B165-6AADEC5F7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234" y="3011647"/>
            <a:ext cx="1332816" cy="18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8CF128E7-7AA6-49AD-841D-02FAAC4C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00" y="291000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จรรยาบรรณในงานวิจัย </a:t>
            </a:r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(Ethics)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E93BFF6-46B5-4908-9BC1-CAB82CAECB2C}"/>
              </a:ext>
            </a:extLst>
          </p:cNvPr>
          <p:cNvSpPr txBox="1"/>
          <p:nvPr/>
        </p:nvSpPr>
        <p:spPr>
          <a:xfrm>
            <a:off x="381031" y="1002090"/>
            <a:ext cx="8581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เนื่องจากงานวิจัยเป็นผลงานที่มี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ความสัมพันธ์กับหลายภาคส่วน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เพื่อให้เกิดงานวิจัยที่ดีมีคุณภาพ การกระทำใดๆที่มีผลกระทบต่อส่วนใดส่วนหนึ่งย่อมมีผลต่องานวิจัยนั้นและมีผลกระทบในวงกว้างต่อผู้เกี่ยวข้อง ดังนั้น นักวิจัยจึงต้องมี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จรรยาบรรณของนักวิจัยที่ดี</a:t>
            </a:r>
            <a:endParaRPr lang="en-US" sz="2400" b="1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endParaRPr lang="en-US" sz="2400" b="1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9DF548-C012-4A16-BBA6-B25F5E99D114}"/>
              </a:ext>
            </a:extLst>
          </p:cNvPr>
          <p:cNvSpPr txBox="1"/>
          <p:nvPr/>
        </p:nvSpPr>
        <p:spPr>
          <a:xfrm>
            <a:off x="6676969" y="485250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9CF5DBB-F6E4-4B68-B061-5649905D53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489" y="2211805"/>
            <a:ext cx="3569511" cy="27945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3623091-70F3-4908-84D9-8A6F9162866B}"/>
              </a:ext>
            </a:extLst>
          </p:cNvPr>
          <p:cNvSpPr txBox="1"/>
          <p:nvPr/>
        </p:nvSpPr>
        <p:spPr>
          <a:xfrm>
            <a:off x="4672000" y="2382710"/>
            <a:ext cx="40909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กลุ่มที่มีความสัมพันธ์ได้แก่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สังคม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(Society)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ผู้เป็นเจ้าของงาน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(Clients)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(Researchers)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ผู้ให้ข้อมูล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(Subjects)</a:t>
            </a:r>
            <a:endParaRPr lang="th-TH" sz="2400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676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8CF128E7-7AA6-49AD-841D-02FAAC4C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00" y="291000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จรรยาบรรณในงานวิจัย </a:t>
            </a:r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(Ethics)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ED9893-F16B-4A0C-8A87-AB39B9AD0688}"/>
              </a:ext>
            </a:extLst>
          </p:cNvPr>
          <p:cNvSpPr txBox="1"/>
          <p:nvPr/>
        </p:nvSpPr>
        <p:spPr>
          <a:xfrm>
            <a:off x="437871" y="1066848"/>
            <a:ext cx="82841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สังคม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(Society)</a:t>
            </a:r>
          </a:p>
          <a:p>
            <a:pPr lvl="4"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สังคมมีความเชื่อมโยงขนาดใหญ่ที่ตัวบุคคล องค์กร หรือหน่วยงานอื่นๆ การทำงานวิจัยที่มีส่วนเกี่ยวข้องกับสังคมผู้วิจัยต้องตระหนักถึงผลลัพธ์ที่เกิดขึ้นในสังคมนั้นด้วย โดยงานวิจัยนั้นต้องมีความถูกต้อง ไม่มีความลำเอียง มีการกระบวนการดำเนินงานอย่างเป็นระบบและเป็นที่สิ่งที่สังคมควรรับทราบ</a:t>
            </a:r>
          </a:p>
          <a:p>
            <a:pPr lvl="4" algn="thaiDist"/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ผู้เป็นเจ้าของงาน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(Clients)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เป็นผู้มีสิทธิในผลงานแต่เพียงผู้เดียว มีอำนาจในการตัดสินใจในเรื่องต่างๆ เช่น คุณสมบัติผู้วิจัย ผลงานที่มี</a:t>
            </a:r>
            <a:r>
              <a:rPr lang="th-TH" sz="24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คุณภาพและ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การมีสิทธิในการยอมรับงานนั้นๆ การเก็บชื่อเจ้าของเป็นความลับ</a:t>
            </a:r>
            <a:endParaRPr lang="th-TH" sz="2400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B17848-ED06-491E-8CF7-978FDA2D7A06}"/>
              </a:ext>
            </a:extLst>
          </p:cNvPr>
          <p:cNvSpPr txBox="1"/>
          <p:nvPr/>
        </p:nvSpPr>
        <p:spPr>
          <a:xfrm>
            <a:off x="100000" y="48477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15734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8CF128E7-7AA6-49AD-841D-02FAAC4C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00" y="291000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จรรยาบรรณในงานวิจัย </a:t>
            </a:r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(Ethics)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ED9893-F16B-4A0C-8A87-AB39B9AD0688}"/>
              </a:ext>
            </a:extLst>
          </p:cNvPr>
          <p:cNvSpPr txBox="1"/>
          <p:nvPr/>
        </p:nvSpPr>
        <p:spPr>
          <a:xfrm>
            <a:off x="356531" y="1108466"/>
            <a:ext cx="828412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(Researchers)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นักวิจัยต้องทำงานวิจัยอย่างตรงไปตรงมา ตามจรรยาบรรณของตนเอง และมีสิทธในการปกป้องสิทธิของผู้วิจัยตามกฏหมาย</a:t>
            </a:r>
          </a:p>
          <a:p>
            <a:pPr algn="thaiDist"/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ผู้ให้ข้อมูล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(Subjects)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จะต้องทราบจุดประสงค์ในการศึกษาที่ชัดเจนและมีสิทธิในการยินยอมเข้าร่วมการวิจัย เพื่อให้ข้อมูลมีความชัดเจนและเป็นประโยชน์ต่องานวิจัย ข้อมูลของผู้ให้ข้อมูลต้องถูกปิดเป็นความลับ เพราะอาจส่งผลกระทบต่อการดำเนินชีวิตในสังคมได้</a:t>
            </a:r>
            <a:endParaRPr lang="th-TH" sz="2400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312CB4-840A-4ECB-A0EC-6E6781E2C74E}"/>
              </a:ext>
            </a:extLst>
          </p:cNvPr>
          <p:cNvSpPr txBox="1"/>
          <p:nvPr/>
        </p:nvSpPr>
        <p:spPr>
          <a:xfrm>
            <a:off x="100000" y="48477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6720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8CF128E7-7AA6-49AD-841D-02FAAC4C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00" y="291000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จรรยาบรรณในงานวิจัย </a:t>
            </a:r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(Ethics)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16EC25E-9630-4CB4-953B-8118DC30E870}"/>
              </a:ext>
            </a:extLst>
          </p:cNvPr>
          <p:cNvSpPr txBox="1"/>
          <p:nvPr/>
        </p:nvSpPr>
        <p:spPr>
          <a:xfrm>
            <a:off x="366847" y="1856531"/>
            <a:ext cx="49354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ทางสภาวิจัยแห่งชาติจึงกำหนดจรรยาบรรณนักวิจัยไว้เป็นแนวทางสำหรับนักวิจัยให้ยึดถือปฏิบัติ 9 ประการอย่างเคร่งครัด ดังนี้ (สำนักงานคณะกรรมการวิจัยแห่งชาติ, 2541, น. 1)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4D281777-2819-4686-9536-C654300218A6}"/>
              </a:ext>
            </a:extLst>
          </p:cNvPr>
          <p:cNvGrpSpPr/>
          <p:nvPr/>
        </p:nvGrpSpPr>
        <p:grpSpPr>
          <a:xfrm>
            <a:off x="5368992" y="1278291"/>
            <a:ext cx="3540116" cy="3662825"/>
            <a:chOff x="5863943" y="2207262"/>
            <a:chExt cx="2469459" cy="2519805"/>
          </a:xfrm>
        </p:grpSpPr>
        <p:sp>
          <p:nvSpPr>
            <p:cNvPr id="123" name="Google Shape;976;p54">
              <a:extLst>
                <a:ext uri="{FF2B5EF4-FFF2-40B4-BE49-F238E27FC236}">
                  <a16:creationId xmlns:a16="http://schemas.microsoft.com/office/drawing/2014/main" xmlns="" id="{CE363511-AFCC-4533-95CD-97C7D27AECAB}"/>
                </a:ext>
              </a:extLst>
            </p:cNvPr>
            <p:cNvSpPr/>
            <p:nvPr/>
          </p:nvSpPr>
          <p:spPr>
            <a:xfrm>
              <a:off x="7183000" y="3552850"/>
              <a:ext cx="428700" cy="428700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977;p54">
              <a:extLst>
                <a:ext uri="{FF2B5EF4-FFF2-40B4-BE49-F238E27FC236}">
                  <a16:creationId xmlns:a16="http://schemas.microsoft.com/office/drawing/2014/main" xmlns="" id="{EA17B529-75E7-4344-BA92-5724AC013F2C}"/>
                </a:ext>
              </a:extLst>
            </p:cNvPr>
            <p:cNvGrpSpPr/>
            <p:nvPr/>
          </p:nvGrpSpPr>
          <p:grpSpPr>
            <a:xfrm>
              <a:off x="5863943" y="2207262"/>
              <a:ext cx="2469459" cy="2519805"/>
              <a:chOff x="1404500" y="453700"/>
              <a:chExt cx="4742575" cy="4835550"/>
            </a:xfrm>
          </p:grpSpPr>
          <p:sp>
            <p:nvSpPr>
              <p:cNvPr id="128" name="Google Shape;978;p54">
                <a:extLst>
                  <a:ext uri="{FF2B5EF4-FFF2-40B4-BE49-F238E27FC236}">
                    <a16:creationId xmlns:a16="http://schemas.microsoft.com/office/drawing/2014/main" xmlns="" id="{3D19AE9C-DA57-412D-9216-6FEA4FF25872}"/>
                  </a:ext>
                </a:extLst>
              </p:cNvPr>
              <p:cNvSpPr/>
              <p:nvPr/>
            </p:nvSpPr>
            <p:spPr>
              <a:xfrm>
                <a:off x="1404500" y="2551425"/>
                <a:ext cx="4742575" cy="2737825"/>
              </a:xfrm>
              <a:custGeom>
                <a:avLst/>
                <a:gdLst/>
                <a:ahLst/>
                <a:cxnLst/>
                <a:rect l="l" t="t" r="r" b="b"/>
                <a:pathLst>
                  <a:path w="189703" h="109513" extrusionOk="0">
                    <a:moveTo>
                      <a:pt x="94869" y="1"/>
                    </a:moveTo>
                    <a:cubicBezTo>
                      <a:pt x="42464" y="1"/>
                      <a:pt x="1" y="24518"/>
                      <a:pt x="1" y="54740"/>
                    </a:cubicBezTo>
                    <a:cubicBezTo>
                      <a:pt x="1" y="84995"/>
                      <a:pt x="42464" y="109513"/>
                      <a:pt x="94869" y="109513"/>
                    </a:cubicBezTo>
                    <a:cubicBezTo>
                      <a:pt x="147239" y="109513"/>
                      <a:pt x="189703" y="84995"/>
                      <a:pt x="189703" y="54740"/>
                    </a:cubicBezTo>
                    <a:cubicBezTo>
                      <a:pt x="189703" y="24518"/>
                      <a:pt x="147239" y="1"/>
                      <a:pt x="94869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79;p54">
                <a:extLst>
                  <a:ext uri="{FF2B5EF4-FFF2-40B4-BE49-F238E27FC236}">
                    <a16:creationId xmlns:a16="http://schemas.microsoft.com/office/drawing/2014/main" xmlns="" id="{7E982799-8C4D-4FF0-B94A-E3B3EF806548}"/>
                  </a:ext>
                </a:extLst>
              </p:cNvPr>
              <p:cNvSpPr/>
              <p:nvPr/>
            </p:nvSpPr>
            <p:spPr>
              <a:xfrm>
                <a:off x="1654675" y="3844850"/>
                <a:ext cx="1470250" cy="849800"/>
              </a:xfrm>
              <a:custGeom>
                <a:avLst/>
                <a:gdLst/>
                <a:ahLst/>
                <a:cxnLst/>
                <a:rect l="l" t="t" r="r" b="b"/>
                <a:pathLst>
                  <a:path w="58810" h="33992" extrusionOk="0">
                    <a:moveTo>
                      <a:pt x="29422" y="1"/>
                    </a:moveTo>
                    <a:cubicBezTo>
                      <a:pt x="13177" y="1"/>
                      <a:pt x="1" y="7606"/>
                      <a:pt x="1" y="17013"/>
                    </a:cubicBezTo>
                    <a:cubicBezTo>
                      <a:pt x="1" y="26386"/>
                      <a:pt x="13177" y="33992"/>
                      <a:pt x="29422" y="33992"/>
                    </a:cubicBezTo>
                    <a:cubicBezTo>
                      <a:pt x="45667" y="33992"/>
                      <a:pt x="58810" y="26386"/>
                      <a:pt x="58810" y="17013"/>
                    </a:cubicBezTo>
                    <a:cubicBezTo>
                      <a:pt x="58810" y="7606"/>
                      <a:pt x="45667" y="1"/>
                      <a:pt x="29422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980;p54">
                <a:extLst>
                  <a:ext uri="{FF2B5EF4-FFF2-40B4-BE49-F238E27FC236}">
                    <a16:creationId xmlns:a16="http://schemas.microsoft.com/office/drawing/2014/main" xmlns="" id="{1F019345-9763-4CA0-95F6-043069FC34B4}"/>
                  </a:ext>
                </a:extLst>
              </p:cNvPr>
              <p:cNvSpPr/>
              <p:nvPr/>
            </p:nvSpPr>
            <p:spPr>
              <a:xfrm>
                <a:off x="3616075" y="2918375"/>
                <a:ext cx="1609525" cy="1662875"/>
              </a:xfrm>
              <a:custGeom>
                <a:avLst/>
                <a:gdLst/>
                <a:ahLst/>
                <a:cxnLst/>
                <a:rect l="l" t="t" r="r" b="b"/>
                <a:pathLst>
                  <a:path w="64381" h="66515" extrusionOk="0">
                    <a:moveTo>
                      <a:pt x="60978" y="0"/>
                    </a:moveTo>
                    <a:lnTo>
                      <a:pt x="1" y="35225"/>
                    </a:lnTo>
                    <a:lnTo>
                      <a:pt x="1" y="64546"/>
                    </a:lnTo>
                    <a:lnTo>
                      <a:pt x="3403" y="66514"/>
                    </a:lnTo>
                    <a:lnTo>
                      <a:pt x="64380" y="31289"/>
                    </a:lnTo>
                    <a:lnTo>
                      <a:pt x="64380" y="1968"/>
                    </a:lnTo>
                    <a:lnTo>
                      <a:pt x="60978" y="0"/>
                    </a:ln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981;p54">
                <a:extLst>
                  <a:ext uri="{FF2B5EF4-FFF2-40B4-BE49-F238E27FC236}">
                    <a16:creationId xmlns:a16="http://schemas.microsoft.com/office/drawing/2014/main" xmlns="" id="{2114E033-8B34-4621-8EF4-0B3508541E72}"/>
                  </a:ext>
                </a:extLst>
              </p:cNvPr>
              <p:cNvSpPr/>
              <p:nvPr/>
            </p:nvSpPr>
            <p:spPr>
              <a:xfrm>
                <a:off x="3616075" y="2918375"/>
                <a:ext cx="1609525" cy="1662875"/>
              </a:xfrm>
              <a:custGeom>
                <a:avLst/>
                <a:gdLst/>
                <a:ahLst/>
                <a:cxnLst/>
                <a:rect l="l" t="t" r="r" b="b"/>
                <a:pathLst>
                  <a:path w="64381" h="66515" extrusionOk="0">
                    <a:moveTo>
                      <a:pt x="60978" y="0"/>
                    </a:moveTo>
                    <a:lnTo>
                      <a:pt x="1" y="35225"/>
                    </a:lnTo>
                    <a:lnTo>
                      <a:pt x="1" y="64546"/>
                    </a:lnTo>
                    <a:lnTo>
                      <a:pt x="3403" y="66514"/>
                    </a:lnTo>
                    <a:lnTo>
                      <a:pt x="64380" y="31289"/>
                    </a:lnTo>
                    <a:lnTo>
                      <a:pt x="64380" y="1968"/>
                    </a:lnTo>
                    <a:lnTo>
                      <a:pt x="609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982;p54">
                <a:extLst>
                  <a:ext uri="{FF2B5EF4-FFF2-40B4-BE49-F238E27FC236}">
                    <a16:creationId xmlns:a16="http://schemas.microsoft.com/office/drawing/2014/main" xmlns="" id="{3F52798D-F7B5-442C-A296-DCBBF4E2F19B}"/>
                  </a:ext>
                </a:extLst>
              </p:cNvPr>
              <p:cNvSpPr/>
              <p:nvPr/>
            </p:nvSpPr>
            <p:spPr>
              <a:xfrm>
                <a:off x="3701150" y="2967575"/>
                <a:ext cx="1524450" cy="1613675"/>
              </a:xfrm>
              <a:custGeom>
                <a:avLst/>
                <a:gdLst/>
                <a:ahLst/>
                <a:cxnLst/>
                <a:rect l="l" t="t" r="r" b="b"/>
                <a:pathLst>
                  <a:path w="60978" h="64547" extrusionOk="0">
                    <a:moveTo>
                      <a:pt x="60977" y="0"/>
                    </a:moveTo>
                    <a:lnTo>
                      <a:pt x="0" y="35192"/>
                    </a:lnTo>
                    <a:lnTo>
                      <a:pt x="0" y="64546"/>
                    </a:lnTo>
                    <a:lnTo>
                      <a:pt x="60977" y="29321"/>
                    </a:lnTo>
                    <a:lnTo>
                      <a:pt x="60977" y="0"/>
                    </a:lnTo>
                    <a:close/>
                  </a:path>
                </a:pathLst>
              </a:custGeom>
              <a:solidFill>
                <a:srgbClr val="FFC100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983;p54">
                <a:extLst>
                  <a:ext uri="{FF2B5EF4-FFF2-40B4-BE49-F238E27FC236}">
                    <a16:creationId xmlns:a16="http://schemas.microsoft.com/office/drawing/2014/main" xmlns="" id="{66CE2022-6659-4074-9F03-3C064350F574}"/>
                  </a:ext>
                </a:extLst>
              </p:cNvPr>
              <p:cNvSpPr/>
              <p:nvPr/>
            </p:nvSpPr>
            <p:spPr>
              <a:xfrm>
                <a:off x="3827900" y="2756575"/>
                <a:ext cx="719700" cy="870650"/>
              </a:xfrm>
              <a:custGeom>
                <a:avLst/>
                <a:gdLst/>
                <a:ahLst/>
                <a:cxnLst/>
                <a:rect l="l" t="t" r="r" b="b"/>
                <a:pathLst>
                  <a:path w="28788" h="34826" extrusionOk="0">
                    <a:moveTo>
                      <a:pt x="14211" y="1"/>
                    </a:moveTo>
                    <a:cubicBezTo>
                      <a:pt x="3637" y="9541"/>
                      <a:pt x="1" y="21583"/>
                      <a:pt x="6772" y="32891"/>
                    </a:cubicBezTo>
                    <a:lnTo>
                      <a:pt x="10175" y="34826"/>
                    </a:lnTo>
                    <a:lnTo>
                      <a:pt x="28788" y="24085"/>
                    </a:lnTo>
                    <a:lnTo>
                      <a:pt x="25419" y="22117"/>
                    </a:lnTo>
                    <a:cubicBezTo>
                      <a:pt x="23384" y="22017"/>
                      <a:pt x="21416" y="21550"/>
                      <a:pt x="19548" y="20716"/>
                    </a:cubicBezTo>
                    <a:cubicBezTo>
                      <a:pt x="18614" y="20015"/>
                      <a:pt x="17713" y="19215"/>
                      <a:pt x="16946" y="18347"/>
                    </a:cubicBezTo>
                    <a:cubicBezTo>
                      <a:pt x="11776" y="12510"/>
                      <a:pt x="16946" y="1602"/>
                      <a:pt x="16946" y="1602"/>
                    </a:cubicBezTo>
                    <a:lnTo>
                      <a:pt x="1421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984;p54">
                <a:extLst>
                  <a:ext uri="{FF2B5EF4-FFF2-40B4-BE49-F238E27FC236}">
                    <a16:creationId xmlns:a16="http://schemas.microsoft.com/office/drawing/2014/main" xmlns="" id="{7908E844-739F-4938-B5B3-D796B1B269F5}"/>
                  </a:ext>
                </a:extLst>
              </p:cNvPr>
              <p:cNvSpPr/>
              <p:nvPr/>
            </p:nvSpPr>
            <p:spPr>
              <a:xfrm>
                <a:off x="3912975" y="2796600"/>
                <a:ext cx="634625" cy="830625"/>
              </a:xfrm>
              <a:custGeom>
                <a:avLst/>
                <a:gdLst/>
                <a:ahLst/>
                <a:cxnLst/>
                <a:rect l="l" t="t" r="r" b="b"/>
                <a:pathLst>
                  <a:path w="25385" h="33225" extrusionOk="0">
                    <a:moveTo>
                      <a:pt x="13543" y="1"/>
                    </a:moveTo>
                    <a:lnTo>
                      <a:pt x="13543" y="1"/>
                    </a:lnTo>
                    <a:cubicBezTo>
                      <a:pt x="2969" y="9508"/>
                      <a:pt x="0" y="21917"/>
                      <a:pt x="6772" y="33225"/>
                    </a:cubicBezTo>
                    <a:lnTo>
                      <a:pt x="25385" y="22484"/>
                    </a:lnTo>
                    <a:cubicBezTo>
                      <a:pt x="20848" y="22217"/>
                      <a:pt x="16579" y="20149"/>
                      <a:pt x="13543" y="16713"/>
                    </a:cubicBezTo>
                    <a:cubicBezTo>
                      <a:pt x="8373" y="10909"/>
                      <a:pt x="13543" y="2"/>
                      <a:pt x="13543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985;p54">
                <a:extLst>
                  <a:ext uri="{FF2B5EF4-FFF2-40B4-BE49-F238E27FC236}">
                    <a16:creationId xmlns:a16="http://schemas.microsoft.com/office/drawing/2014/main" xmlns="" id="{87F86093-34FC-4B88-89F5-7A99002DDCFF}"/>
                  </a:ext>
                </a:extLst>
              </p:cNvPr>
              <p:cNvSpPr/>
              <p:nvPr/>
            </p:nvSpPr>
            <p:spPr>
              <a:xfrm>
                <a:off x="4155650" y="3980125"/>
                <a:ext cx="105925" cy="231475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9259" extrusionOk="0">
                    <a:moveTo>
                      <a:pt x="2544" y="1949"/>
                    </a:moveTo>
                    <a:cubicBezTo>
                      <a:pt x="2585" y="1949"/>
                      <a:pt x="2627" y="1954"/>
                      <a:pt x="2669" y="1962"/>
                    </a:cubicBezTo>
                    <a:cubicBezTo>
                      <a:pt x="2802" y="2029"/>
                      <a:pt x="2869" y="2229"/>
                      <a:pt x="2869" y="2529"/>
                    </a:cubicBezTo>
                    <a:cubicBezTo>
                      <a:pt x="2902" y="2796"/>
                      <a:pt x="2835" y="3063"/>
                      <a:pt x="2669" y="3296"/>
                    </a:cubicBezTo>
                    <a:cubicBezTo>
                      <a:pt x="2569" y="3496"/>
                      <a:pt x="2402" y="3663"/>
                      <a:pt x="2202" y="3797"/>
                    </a:cubicBezTo>
                    <a:lnTo>
                      <a:pt x="1301" y="4297"/>
                    </a:lnTo>
                    <a:lnTo>
                      <a:pt x="1301" y="2562"/>
                    </a:lnTo>
                    <a:lnTo>
                      <a:pt x="2202" y="2062"/>
                    </a:lnTo>
                    <a:cubicBezTo>
                      <a:pt x="2302" y="1987"/>
                      <a:pt x="2421" y="1949"/>
                      <a:pt x="2544" y="1949"/>
                    </a:cubicBezTo>
                    <a:close/>
                    <a:moveTo>
                      <a:pt x="3242" y="0"/>
                    </a:moveTo>
                    <a:cubicBezTo>
                      <a:pt x="3183" y="0"/>
                      <a:pt x="3125" y="9"/>
                      <a:pt x="3069" y="27"/>
                    </a:cubicBezTo>
                    <a:cubicBezTo>
                      <a:pt x="2769" y="61"/>
                      <a:pt x="2468" y="161"/>
                      <a:pt x="2235" y="327"/>
                    </a:cubicBezTo>
                    <a:lnTo>
                      <a:pt x="200" y="1495"/>
                    </a:lnTo>
                    <a:cubicBezTo>
                      <a:pt x="133" y="1562"/>
                      <a:pt x="100" y="1595"/>
                      <a:pt x="67" y="1662"/>
                    </a:cubicBezTo>
                    <a:cubicBezTo>
                      <a:pt x="0" y="1762"/>
                      <a:pt x="0" y="1828"/>
                      <a:pt x="0" y="1929"/>
                    </a:cubicBezTo>
                    <a:lnTo>
                      <a:pt x="0" y="9034"/>
                    </a:lnTo>
                    <a:cubicBezTo>
                      <a:pt x="0" y="9100"/>
                      <a:pt x="0" y="9167"/>
                      <a:pt x="67" y="9234"/>
                    </a:cubicBezTo>
                    <a:cubicBezTo>
                      <a:pt x="83" y="9250"/>
                      <a:pt x="100" y="9259"/>
                      <a:pt x="121" y="9259"/>
                    </a:cubicBezTo>
                    <a:cubicBezTo>
                      <a:pt x="142" y="9259"/>
                      <a:pt x="167" y="9250"/>
                      <a:pt x="200" y="9234"/>
                    </a:cubicBezTo>
                    <a:lnTo>
                      <a:pt x="1134" y="8667"/>
                    </a:lnTo>
                    <a:cubicBezTo>
                      <a:pt x="1201" y="8633"/>
                      <a:pt x="1234" y="8567"/>
                      <a:pt x="1268" y="8500"/>
                    </a:cubicBezTo>
                    <a:cubicBezTo>
                      <a:pt x="1301" y="8433"/>
                      <a:pt x="1334" y="8366"/>
                      <a:pt x="1334" y="8266"/>
                    </a:cubicBezTo>
                    <a:lnTo>
                      <a:pt x="1334" y="6031"/>
                    </a:lnTo>
                    <a:lnTo>
                      <a:pt x="2235" y="5498"/>
                    </a:lnTo>
                    <a:cubicBezTo>
                      <a:pt x="2835" y="5131"/>
                      <a:pt x="3336" y="4630"/>
                      <a:pt x="3669" y="3997"/>
                    </a:cubicBezTo>
                    <a:cubicBezTo>
                      <a:pt x="3869" y="3696"/>
                      <a:pt x="4003" y="3330"/>
                      <a:pt x="4103" y="2963"/>
                    </a:cubicBezTo>
                    <a:cubicBezTo>
                      <a:pt x="4203" y="2562"/>
                      <a:pt x="4236" y="2162"/>
                      <a:pt x="4236" y="1762"/>
                    </a:cubicBezTo>
                    <a:cubicBezTo>
                      <a:pt x="4236" y="1395"/>
                      <a:pt x="4203" y="1061"/>
                      <a:pt x="4103" y="728"/>
                    </a:cubicBezTo>
                    <a:cubicBezTo>
                      <a:pt x="4036" y="494"/>
                      <a:pt x="3869" y="294"/>
                      <a:pt x="3669" y="127"/>
                    </a:cubicBezTo>
                    <a:cubicBezTo>
                      <a:pt x="3549" y="55"/>
                      <a:pt x="3394" y="0"/>
                      <a:pt x="324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986;p54">
                <a:extLst>
                  <a:ext uri="{FF2B5EF4-FFF2-40B4-BE49-F238E27FC236}">
                    <a16:creationId xmlns:a16="http://schemas.microsoft.com/office/drawing/2014/main" xmlns="" id="{C88446AB-76C0-4E0A-9D77-A9294C834280}"/>
                  </a:ext>
                </a:extLst>
              </p:cNvPr>
              <p:cNvSpPr/>
              <p:nvPr/>
            </p:nvSpPr>
            <p:spPr>
              <a:xfrm>
                <a:off x="4277400" y="3932625"/>
                <a:ext cx="93425" cy="2072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8291" extrusionOk="0">
                    <a:moveTo>
                      <a:pt x="1222" y="1"/>
                    </a:moveTo>
                    <a:cubicBezTo>
                      <a:pt x="1201" y="1"/>
                      <a:pt x="1184" y="9"/>
                      <a:pt x="1168" y="26"/>
                    </a:cubicBezTo>
                    <a:lnTo>
                      <a:pt x="200" y="593"/>
                    </a:lnTo>
                    <a:cubicBezTo>
                      <a:pt x="167" y="626"/>
                      <a:pt x="100" y="660"/>
                      <a:pt x="67" y="760"/>
                    </a:cubicBezTo>
                    <a:cubicBezTo>
                      <a:pt x="34" y="826"/>
                      <a:pt x="34" y="893"/>
                      <a:pt x="34" y="993"/>
                    </a:cubicBezTo>
                    <a:lnTo>
                      <a:pt x="34" y="8098"/>
                    </a:lnTo>
                    <a:cubicBezTo>
                      <a:pt x="0" y="8165"/>
                      <a:pt x="34" y="8232"/>
                      <a:pt x="67" y="8265"/>
                    </a:cubicBezTo>
                    <a:cubicBezTo>
                      <a:pt x="84" y="8282"/>
                      <a:pt x="109" y="8290"/>
                      <a:pt x="134" y="8290"/>
                    </a:cubicBezTo>
                    <a:cubicBezTo>
                      <a:pt x="159" y="8290"/>
                      <a:pt x="184" y="8282"/>
                      <a:pt x="200" y="8265"/>
                    </a:cubicBezTo>
                    <a:lnTo>
                      <a:pt x="3536" y="6364"/>
                    </a:lnTo>
                    <a:cubicBezTo>
                      <a:pt x="3569" y="6330"/>
                      <a:pt x="3636" y="6264"/>
                      <a:pt x="3669" y="6197"/>
                    </a:cubicBezTo>
                    <a:cubicBezTo>
                      <a:pt x="3703" y="6130"/>
                      <a:pt x="3703" y="6030"/>
                      <a:pt x="3703" y="5963"/>
                    </a:cubicBezTo>
                    <a:lnTo>
                      <a:pt x="3703" y="4796"/>
                    </a:lnTo>
                    <a:cubicBezTo>
                      <a:pt x="3736" y="4729"/>
                      <a:pt x="3703" y="4662"/>
                      <a:pt x="3669" y="4596"/>
                    </a:cubicBezTo>
                    <a:cubicBezTo>
                      <a:pt x="3653" y="4579"/>
                      <a:pt x="3628" y="4571"/>
                      <a:pt x="3603" y="4571"/>
                    </a:cubicBezTo>
                    <a:cubicBezTo>
                      <a:pt x="3578" y="4571"/>
                      <a:pt x="3553" y="4579"/>
                      <a:pt x="3536" y="4596"/>
                    </a:cubicBezTo>
                    <a:lnTo>
                      <a:pt x="1334" y="5863"/>
                    </a:lnTo>
                    <a:lnTo>
                      <a:pt x="1334" y="226"/>
                    </a:lnTo>
                    <a:cubicBezTo>
                      <a:pt x="1334" y="159"/>
                      <a:pt x="1334" y="93"/>
                      <a:pt x="1301" y="26"/>
                    </a:cubicBezTo>
                    <a:cubicBezTo>
                      <a:pt x="1268" y="9"/>
                      <a:pt x="1243" y="1"/>
                      <a:pt x="122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987;p54">
                <a:extLst>
                  <a:ext uri="{FF2B5EF4-FFF2-40B4-BE49-F238E27FC236}">
                    <a16:creationId xmlns:a16="http://schemas.microsoft.com/office/drawing/2014/main" xmlns="" id="{6710219E-A125-461F-A7A9-A45D628E5410}"/>
                  </a:ext>
                </a:extLst>
              </p:cNvPr>
              <p:cNvSpPr/>
              <p:nvPr/>
            </p:nvSpPr>
            <p:spPr>
              <a:xfrm>
                <a:off x="4385800" y="3835900"/>
                <a:ext cx="94250" cy="24227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9691" extrusionOk="0">
                    <a:moveTo>
                      <a:pt x="3591" y="0"/>
                    </a:moveTo>
                    <a:cubicBezTo>
                      <a:pt x="3570" y="0"/>
                      <a:pt x="3553" y="9"/>
                      <a:pt x="3536" y="25"/>
                    </a:cubicBezTo>
                    <a:lnTo>
                      <a:pt x="201" y="1960"/>
                    </a:lnTo>
                    <a:cubicBezTo>
                      <a:pt x="134" y="1993"/>
                      <a:pt x="67" y="2060"/>
                      <a:pt x="34" y="2127"/>
                    </a:cubicBezTo>
                    <a:cubicBezTo>
                      <a:pt x="1" y="2194"/>
                      <a:pt x="1" y="2294"/>
                      <a:pt x="1" y="2360"/>
                    </a:cubicBezTo>
                    <a:lnTo>
                      <a:pt x="1" y="9499"/>
                    </a:lnTo>
                    <a:cubicBezTo>
                      <a:pt x="1" y="9566"/>
                      <a:pt x="1" y="9599"/>
                      <a:pt x="34" y="9666"/>
                    </a:cubicBezTo>
                    <a:cubicBezTo>
                      <a:pt x="67" y="9682"/>
                      <a:pt x="92" y="9691"/>
                      <a:pt x="117" y="9691"/>
                    </a:cubicBezTo>
                    <a:cubicBezTo>
                      <a:pt x="142" y="9691"/>
                      <a:pt x="167" y="9682"/>
                      <a:pt x="201" y="9666"/>
                    </a:cubicBezTo>
                    <a:lnTo>
                      <a:pt x="3570" y="7698"/>
                    </a:lnTo>
                    <a:cubicBezTo>
                      <a:pt x="3637" y="7664"/>
                      <a:pt x="3703" y="7597"/>
                      <a:pt x="3703" y="7531"/>
                    </a:cubicBezTo>
                    <a:cubicBezTo>
                      <a:pt x="3737" y="7464"/>
                      <a:pt x="3770" y="7364"/>
                      <a:pt x="3770" y="7297"/>
                    </a:cubicBezTo>
                    <a:lnTo>
                      <a:pt x="3770" y="6130"/>
                    </a:lnTo>
                    <a:cubicBezTo>
                      <a:pt x="3770" y="6063"/>
                      <a:pt x="3770" y="5996"/>
                      <a:pt x="3703" y="5930"/>
                    </a:cubicBezTo>
                    <a:cubicBezTo>
                      <a:pt x="3687" y="5913"/>
                      <a:pt x="3662" y="5905"/>
                      <a:pt x="3637" y="5905"/>
                    </a:cubicBezTo>
                    <a:cubicBezTo>
                      <a:pt x="3612" y="5905"/>
                      <a:pt x="3587" y="5913"/>
                      <a:pt x="3570" y="5930"/>
                    </a:cubicBezTo>
                    <a:lnTo>
                      <a:pt x="1335" y="7231"/>
                    </a:lnTo>
                    <a:lnTo>
                      <a:pt x="1335" y="5996"/>
                    </a:lnTo>
                    <a:lnTo>
                      <a:pt x="3370" y="4829"/>
                    </a:lnTo>
                    <a:cubicBezTo>
                      <a:pt x="3436" y="4762"/>
                      <a:pt x="3470" y="4729"/>
                      <a:pt x="3503" y="4662"/>
                    </a:cubicBezTo>
                    <a:cubicBezTo>
                      <a:pt x="3536" y="4562"/>
                      <a:pt x="3570" y="4495"/>
                      <a:pt x="3570" y="4395"/>
                    </a:cubicBezTo>
                    <a:lnTo>
                      <a:pt x="3570" y="3261"/>
                    </a:lnTo>
                    <a:cubicBezTo>
                      <a:pt x="3570" y="3194"/>
                      <a:pt x="3536" y="3128"/>
                      <a:pt x="3503" y="3061"/>
                    </a:cubicBezTo>
                    <a:cubicBezTo>
                      <a:pt x="3486" y="3044"/>
                      <a:pt x="3461" y="3036"/>
                      <a:pt x="3436" y="3036"/>
                    </a:cubicBezTo>
                    <a:cubicBezTo>
                      <a:pt x="3411" y="3036"/>
                      <a:pt x="3386" y="3044"/>
                      <a:pt x="3370" y="3061"/>
                    </a:cubicBezTo>
                    <a:lnTo>
                      <a:pt x="1335" y="4262"/>
                    </a:lnTo>
                    <a:lnTo>
                      <a:pt x="1335" y="3061"/>
                    </a:lnTo>
                    <a:lnTo>
                      <a:pt x="3536" y="1793"/>
                    </a:lnTo>
                    <a:cubicBezTo>
                      <a:pt x="3570" y="1760"/>
                      <a:pt x="3637" y="1693"/>
                      <a:pt x="3670" y="1627"/>
                    </a:cubicBezTo>
                    <a:cubicBezTo>
                      <a:pt x="3703" y="1526"/>
                      <a:pt x="3703" y="1460"/>
                      <a:pt x="3703" y="1393"/>
                    </a:cubicBezTo>
                    <a:lnTo>
                      <a:pt x="3703" y="226"/>
                    </a:lnTo>
                    <a:cubicBezTo>
                      <a:pt x="3737" y="159"/>
                      <a:pt x="3703" y="92"/>
                      <a:pt x="3670" y="25"/>
                    </a:cubicBezTo>
                    <a:cubicBezTo>
                      <a:pt x="3637" y="9"/>
                      <a:pt x="3612" y="0"/>
                      <a:pt x="3591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988;p54">
                <a:extLst>
                  <a:ext uri="{FF2B5EF4-FFF2-40B4-BE49-F238E27FC236}">
                    <a16:creationId xmlns:a16="http://schemas.microsoft.com/office/drawing/2014/main" xmlns="" id="{D967B4EE-22E5-4A7E-92DD-C122818D6C49}"/>
                  </a:ext>
                </a:extLst>
              </p:cNvPr>
              <p:cNvSpPr/>
              <p:nvPr/>
            </p:nvSpPr>
            <p:spPr>
              <a:xfrm>
                <a:off x="4490050" y="3781900"/>
                <a:ext cx="124275" cy="2362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9449" extrusionOk="0">
                    <a:moveTo>
                      <a:pt x="2502" y="2552"/>
                    </a:moveTo>
                    <a:lnTo>
                      <a:pt x="3069" y="4854"/>
                    </a:lnTo>
                    <a:lnTo>
                      <a:pt x="1902" y="5521"/>
                    </a:lnTo>
                    <a:lnTo>
                      <a:pt x="2502" y="2552"/>
                    </a:lnTo>
                    <a:close/>
                    <a:moveTo>
                      <a:pt x="3198" y="0"/>
                    </a:moveTo>
                    <a:cubicBezTo>
                      <a:pt x="3161" y="0"/>
                      <a:pt x="3119" y="17"/>
                      <a:pt x="3069" y="51"/>
                    </a:cubicBezTo>
                    <a:lnTo>
                      <a:pt x="1902" y="718"/>
                    </a:lnTo>
                    <a:cubicBezTo>
                      <a:pt x="1802" y="784"/>
                      <a:pt x="1735" y="851"/>
                      <a:pt x="1701" y="951"/>
                    </a:cubicBezTo>
                    <a:cubicBezTo>
                      <a:pt x="1635" y="1051"/>
                      <a:pt x="1601" y="1151"/>
                      <a:pt x="1601" y="1285"/>
                    </a:cubicBezTo>
                    <a:lnTo>
                      <a:pt x="34" y="9124"/>
                    </a:lnTo>
                    <a:cubicBezTo>
                      <a:pt x="34" y="9157"/>
                      <a:pt x="34" y="9224"/>
                      <a:pt x="0" y="9290"/>
                    </a:cubicBezTo>
                    <a:cubicBezTo>
                      <a:pt x="0" y="9357"/>
                      <a:pt x="34" y="9391"/>
                      <a:pt x="67" y="9424"/>
                    </a:cubicBezTo>
                    <a:cubicBezTo>
                      <a:pt x="84" y="9441"/>
                      <a:pt x="100" y="9449"/>
                      <a:pt x="117" y="9449"/>
                    </a:cubicBezTo>
                    <a:cubicBezTo>
                      <a:pt x="134" y="9449"/>
                      <a:pt x="150" y="9441"/>
                      <a:pt x="167" y="9424"/>
                    </a:cubicBezTo>
                    <a:lnTo>
                      <a:pt x="1068" y="8924"/>
                    </a:lnTo>
                    <a:cubicBezTo>
                      <a:pt x="1168" y="8857"/>
                      <a:pt x="1234" y="8790"/>
                      <a:pt x="1268" y="8690"/>
                    </a:cubicBezTo>
                    <a:cubicBezTo>
                      <a:pt x="1301" y="8623"/>
                      <a:pt x="1335" y="8557"/>
                      <a:pt x="1368" y="8490"/>
                    </a:cubicBezTo>
                    <a:lnTo>
                      <a:pt x="1568" y="7456"/>
                    </a:lnTo>
                    <a:lnTo>
                      <a:pt x="3469" y="6355"/>
                    </a:lnTo>
                    <a:lnTo>
                      <a:pt x="3670" y="7156"/>
                    </a:lnTo>
                    <a:cubicBezTo>
                      <a:pt x="3670" y="7189"/>
                      <a:pt x="3703" y="7256"/>
                      <a:pt x="3736" y="7289"/>
                    </a:cubicBezTo>
                    <a:cubicBezTo>
                      <a:pt x="3750" y="7303"/>
                      <a:pt x="3770" y="7311"/>
                      <a:pt x="3795" y="7311"/>
                    </a:cubicBezTo>
                    <a:cubicBezTo>
                      <a:pt x="3831" y="7311"/>
                      <a:pt x="3878" y="7295"/>
                      <a:pt x="3936" y="7256"/>
                    </a:cubicBezTo>
                    <a:lnTo>
                      <a:pt x="4837" y="6755"/>
                    </a:lnTo>
                    <a:cubicBezTo>
                      <a:pt x="4870" y="6722"/>
                      <a:pt x="4904" y="6689"/>
                      <a:pt x="4937" y="6622"/>
                    </a:cubicBezTo>
                    <a:cubicBezTo>
                      <a:pt x="4970" y="6555"/>
                      <a:pt x="4970" y="6488"/>
                      <a:pt x="4970" y="6422"/>
                    </a:cubicBezTo>
                    <a:cubicBezTo>
                      <a:pt x="4970" y="6355"/>
                      <a:pt x="4970" y="6322"/>
                      <a:pt x="4937" y="6288"/>
                    </a:cubicBezTo>
                    <a:lnTo>
                      <a:pt x="3403" y="217"/>
                    </a:lnTo>
                    <a:cubicBezTo>
                      <a:pt x="3369" y="151"/>
                      <a:pt x="3336" y="84"/>
                      <a:pt x="3303" y="51"/>
                    </a:cubicBezTo>
                    <a:cubicBezTo>
                      <a:pt x="3269" y="17"/>
                      <a:pt x="3236" y="0"/>
                      <a:pt x="319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989;p54">
                <a:extLst>
                  <a:ext uri="{FF2B5EF4-FFF2-40B4-BE49-F238E27FC236}">
                    <a16:creationId xmlns:a16="http://schemas.microsoft.com/office/drawing/2014/main" xmlns="" id="{3D309BB4-62AF-4D91-9E5A-87C9D2E045B0}"/>
                  </a:ext>
                </a:extLst>
              </p:cNvPr>
              <p:cNvSpPr/>
              <p:nvPr/>
            </p:nvSpPr>
            <p:spPr>
              <a:xfrm>
                <a:off x="4618475" y="3711425"/>
                <a:ext cx="110100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8519" extrusionOk="0">
                    <a:moveTo>
                      <a:pt x="3036" y="1"/>
                    </a:moveTo>
                    <a:cubicBezTo>
                      <a:pt x="2736" y="34"/>
                      <a:pt x="2435" y="134"/>
                      <a:pt x="2202" y="301"/>
                    </a:cubicBezTo>
                    <a:cubicBezTo>
                      <a:pt x="1868" y="468"/>
                      <a:pt x="1568" y="701"/>
                      <a:pt x="1335" y="1002"/>
                    </a:cubicBezTo>
                    <a:cubicBezTo>
                      <a:pt x="834" y="1535"/>
                      <a:pt x="467" y="2169"/>
                      <a:pt x="300" y="2870"/>
                    </a:cubicBezTo>
                    <a:cubicBezTo>
                      <a:pt x="200" y="3203"/>
                      <a:pt x="134" y="3537"/>
                      <a:pt x="134" y="3870"/>
                    </a:cubicBezTo>
                    <a:cubicBezTo>
                      <a:pt x="100" y="4304"/>
                      <a:pt x="234" y="4771"/>
                      <a:pt x="501" y="5171"/>
                    </a:cubicBezTo>
                    <a:cubicBezTo>
                      <a:pt x="679" y="5349"/>
                      <a:pt x="931" y="5438"/>
                      <a:pt x="1188" y="5438"/>
                    </a:cubicBezTo>
                    <a:cubicBezTo>
                      <a:pt x="1316" y="5438"/>
                      <a:pt x="1446" y="5416"/>
                      <a:pt x="1568" y="5371"/>
                    </a:cubicBezTo>
                    <a:cubicBezTo>
                      <a:pt x="1835" y="5305"/>
                      <a:pt x="2035" y="5238"/>
                      <a:pt x="2235" y="5171"/>
                    </a:cubicBezTo>
                    <a:cubicBezTo>
                      <a:pt x="2402" y="5138"/>
                      <a:pt x="2569" y="5104"/>
                      <a:pt x="2736" y="5104"/>
                    </a:cubicBezTo>
                    <a:cubicBezTo>
                      <a:pt x="2755" y="5095"/>
                      <a:pt x="2777" y="5091"/>
                      <a:pt x="2802" y="5091"/>
                    </a:cubicBezTo>
                    <a:cubicBezTo>
                      <a:pt x="2861" y="5091"/>
                      <a:pt x="2932" y="5114"/>
                      <a:pt x="3002" y="5138"/>
                    </a:cubicBezTo>
                    <a:cubicBezTo>
                      <a:pt x="3069" y="5171"/>
                      <a:pt x="3102" y="5271"/>
                      <a:pt x="3102" y="5371"/>
                    </a:cubicBezTo>
                    <a:cubicBezTo>
                      <a:pt x="3102" y="5571"/>
                      <a:pt x="3002" y="5805"/>
                      <a:pt x="2836" y="5972"/>
                    </a:cubicBezTo>
                    <a:cubicBezTo>
                      <a:pt x="2669" y="6139"/>
                      <a:pt x="2435" y="6305"/>
                      <a:pt x="2202" y="6439"/>
                    </a:cubicBezTo>
                    <a:cubicBezTo>
                      <a:pt x="2102" y="6505"/>
                      <a:pt x="1968" y="6572"/>
                      <a:pt x="1835" y="6572"/>
                    </a:cubicBezTo>
                    <a:cubicBezTo>
                      <a:pt x="1768" y="6572"/>
                      <a:pt x="1668" y="6572"/>
                      <a:pt x="1601" y="6539"/>
                    </a:cubicBezTo>
                    <a:cubicBezTo>
                      <a:pt x="1535" y="6505"/>
                      <a:pt x="1501" y="6472"/>
                      <a:pt x="1435" y="6439"/>
                    </a:cubicBezTo>
                    <a:lnTo>
                      <a:pt x="1368" y="6339"/>
                    </a:lnTo>
                    <a:cubicBezTo>
                      <a:pt x="1335" y="6305"/>
                      <a:pt x="1301" y="6272"/>
                      <a:pt x="1268" y="6272"/>
                    </a:cubicBezTo>
                    <a:cubicBezTo>
                      <a:pt x="1201" y="6272"/>
                      <a:pt x="1134" y="6305"/>
                      <a:pt x="1101" y="6339"/>
                    </a:cubicBezTo>
                    <a:lnTo>
                      <a:pt x="167" y="6872"/>
                    </a:lnTo>
                    <a:cubicBezTo>
                      <a:pt x="100" y="6906"/>
                      <a:pt x="67" y="6939"/>
                      <a:pt x="67" y="7006"/>
                    </a:cubicBezTo>
                    <a:cubicBezTo>
                      <a:pt x="34" y="7073"/>
                      <a:pt x="0" y="7139"/>
                      <a:pt x="0" y="7206"/>
                    </a:cubicBezTo>
                    <a:cubicBezTo>
                      <a:pt x="0" y="7439"/>
                      <a:pt x="34" y="7706"/>
                      <a:pt x="167" y="7906"/>
                    </a:cubicBezTo>
                    <a:cubicBezTo>
                      <a:pt x="267" y="8107"/>
                      <a:pt x="434" y="8273"/>
                      <a:pt x="601" y="8373"/>
                    </a:cubicBezTo>
                    <a:cubicBezTo>
                      <a:pt x="779" y="8475"/>
                      <a:pt x="957" y="8519"/>
                      <a:pt x="1136" y="8519"/>
                    </a:cubicBezTo>
                    <a:cubicBezTo>
                      <a:pt x="1191" y="8519"/>
                      <a:pt x="1246" y="8515"/>
                      <a:pt x="1301" y="8507"/>
                    </a:cubicBezTo>
                    <a:cubicBezTo>
                      <a:pt x="1635" y="8474"/>
                      <a:pt x="1935" y="8373"/>
                      <a:pt x="2202" y="8207"/>
                    </a:cubicBezTo>
                    <a:cubicBezTo>
                      <a:pt x="2502" y="8007"/>
                      <a:pt x="2802" y="7773"/>
                      <a:pt x="3069" y="7506"/>
                    </a:cubicBezTo>
                    <a:cubicBezTo>
                      <a:pt x="3336" y="7273"/>
                      <a:pt x="3569" y="6972"/>
                      <a:pt x="3770" y="6639"/>
                    </a:cubicBezTo>
                    <a:cubicBezTo>
                      <a:pt x="3970" y="6305"/>
                      <a:pt x="4137" y="5972"/>
                      <a:pt x="4237" y="5605"/>
                    </a:cubicBezTo>
                    <a:cubicBezTo>
                      <a:pt x="4337" y="5271"/>
                      <a:pt x="4403" y="4904"/>
                      <a:pt x="4403" y="4537"/>
                    </a:cubicBezTo>
                    <a:cubicBezTo>
                      <a:pt x="4403" y="4237"/>
                      <a:pt x="4370" y="3970"/>
                      <a:pt x="4303" y="3703"/>
                    </a:cubicBezTo>
                    <a:cubicBezTo>
                      <a:pt x="4270" y="3503"/>
                      <a:pt x="4170" y="3337"/>
                      <a:pt x="4003" y="3203"/>
                    </a:cubicBezTo>
                    <a:cubicBezTo>
                      <a:pt x="3870" y="3070"/>
                      <a:pt x="3703" y="3003"/>
                      <a:pt x="3536" y="3003"/>
                    </a:cubicBezTo>
                    <a:cubicBezTo>
                      <a:pt x="3303" y="3003"/>
                      <a:pt x="3069" y="3036"/>
                      <a:pt x="2836" y="3103"/>
                    </a:cubicBezTo>
                    <a:lnTo>
                      <a:pt x="2168" y="3270"/>
                    </a:lnTo>
                    <a:cubicBezTo>
                      <a:pt x="2035" y="3303"/>
                      <a:pt x="1902" y="3337"/>
                      <a:pt x="1768" y="3337"/>
                    </a:cubicBezTo>
                    <a:cubicBezTo>
                      <a:pt x="1668" y="3337"/>
                      <a:pt x="1601" y="3303"/>
                      <a:pt x="1535" y="3270"/>
                    </a:cubicBezTo>
                    <a:cubicBezTo>
                      <a:pt x="1468" y="3203"/>
                      <a:pt x="1468" y="3103"/>
                      <a:pt x="1468" y="3036"/>
                    </a:cubicBezTo>
                    <a:cubicBezTo>
                      <a:pt x="1468" y="2903"/>
                      <a:pt x="1468" y="2803"/>
                      <a:pt x="1535" y="2703"/>
                    </a:cubicBezTo>
                    <a:cubicBezTo>
                      <a:pt x="1568" y="2636"/>
                      <a:pt x="1601" y="2536"/>
                      <a:pt x="1668" y="2469"/>
                    </a:cubicBezTo>
                    <a:cubicBezTo>
                      <a:pt x="1735" y="2369"/>
                      <a:pt x="1835" y="2302"/>
                      <a:pt x="1902" y="2236"/>
                    </a:cubicBezTo>
                    <a:cubicBezTo>
                      <a:pt x="1968" y="2169"/>
                      <a:pt x="2068" y="2102"/>
                      <a:pt x="2168" y="2069"/>
                    </a:cubicBezTo>
                    <a:cubicBezTo>
                      <a:pt x="2269" y="2002"/>
                      <a:pt x="2369" y="1969"/>
                      <a:pt x="2469" y="1936"/>
                    </a:cubicBezTo>
                    <a:cubicBezTo>
                      <a:pt x="2535" y="1936"/>
                      <a:pt x="2635" y="1936"/>
                      <a:pt x="2702" y="1969"/>
                    </a:cubicBezTo>
                    <a:cubicBezTo>
                      <a:pt x="2736" y="1969"/>
                      <a:pt x="2802" y="2002"/>
                      <a:pt x="2836" y="2036"/>
                    </a:cubicBezTo>
                    <a:lnTo>
                      <a:pt x="2902" y="2102"/>
                    </a:lnTo>
                    <a:cubicBezTo>
                      <a:pt x="2936" y="2136"/>
                      <a:pt x="2969" y="2169"/>
                      <a:pt x="3002" y="2169"/>
                    </a:cubicBezTo>
                    <a:cubicBezTo>
                      <a:pt x="3069" y="2169"/>
                      <a:pt x="3136" y="2169"/>
                      <a:pt x="3169" y="2136"/>
                    </a:cubicBezTo>
                    <a:lnTo>
                      <a:pt x="4103" y="1569"/>
                    </a:lnTo>
                    <a:cubicBezTo>
                      <a:pt x="4170" y="1535"/>
                      <a:pt x="4203" y="1502"/>
                      <a:pt x="4203" y="1435"/>
                    </a:cubicBezTo>
                    <a:cubicBezTo>
                      <a:pt x="4237" y="1402"/>
                      <a:pt x="4270" y="1335"/>
                      <a:pt x="4270" y="1268"/>
                    </a:cubicBezTo>
                    <a:cubicBezTo>
                      <a:pt x="4270" y="1035"/>
                      <a:pt x="4203" y="801"/>
                      <a:pt x="4103" y="601"/>
                    </a:cubicBezTo>
                    <a:cubicBezTo>
                      <a:pt x="4003" y="434"/>
                      <a:pt x="3870" y="268"/>
                      <a:pt x="3703" y="168"/>
                    </a:cubicBezTo>
                    <a:cubicBezTo>
                      <a:pt x="3469" y="34"/>
                      <a:pt x="3269" y="1"/>
                      <a:pt x="303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990;p54">
                <a:extLst>
                  <a:ext uri="{FF2B5EF4-FFF2-40B4-BE49-F238E27FC236}">
                    <a16:creationId xmlns:a16="http://schemas.microsoft.com/office/drawing/2014/main" xmlns="" id="{3F9EB6E3-4D22-48AD-A0ED-8E00EE661C6E}"/>
                  </a:ext>
                </a:extLst>
              </p:cNvPr>
              <p:cNvSpPr/>
              <p:nvPr/>
            </p:nvSpPr>
            <p:spPr>
              <a:xfrm>
                <a:off x="4746900" y="3627625"/>
                <a:ext cx="95075" cy="2412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9649" extrusionOk="0">
                    <a:moveTo>
                      <a:pt x="3603" y="0"/>
                    </a:moveTo>
                    <a:cubicBezTo>
                      <a:pt x="3578" y="0"/>
                      <a:pt x="3553" y="17"/>
                      <a:pt x="3536" y="50"/>
                    </a:cubicBezTo>
                    <a:lnTo>
                      <a:pt x="200" y="1952"/>
                    </a:lnTo>
                    <a:cubicBezTo>
                      <a:pt x="134" y="1985"/>
                      <a:pt x="100" y="2052"/>
                      <a:pt x="67" y="2119"/>
                    </a:cubicBezTo>
                    <a:cubicBezTo>
                      <a:pt x="34" y="2185"/>
                      <a:pt x="0" y="2285"/>
                      <a:pt x="0" y="2385"/>
                    </a:cubicBezTo>
                    <a:lnTo>
                      <a:pt x="0" y="9457"/>
                    </a:lnTo>
                    <a:cubicBezTo>
                      <a:pt x="0" y="9524"/>
                      <a:pt x="34" y="9591"/>
                      <a:pt x="67" y="9624"/>
                    </a:cubicBezTo>
                    <a:cubicBezTo>
                      <a:pt x="84" y="9641"/>
                      <a:pt x="109" y="9649"/>
                      <a:pt x="134" y="9649"/>
                    </a:cubicBezTo>
                    <a:cubicBezTo>
                      <a:pt x="159" y="9649"/>
                      <a:pt x="184" y="9641"/>
                      <a:pt x="200" y="9624"/>
                    </a:cubicBezTo>
                    <a:lnTo>
                      <a:pt x="3603" y="7689"/>
                    </a:lnTo>
                    <a:cubicBezTo>
                      <a:pt x="3670" y="7656"/>
                      <a:pt x="3703" y="7589"/>
                      <a:pt x="3736" y="7522"/>
                    </a:cubicBezTo>
                    <a:cubicBezTo>
                      <a:pt x="3770" y="7422"/>
                      <a:pt x="3770" y="7356"/>
                      <a:pt x="3803" y="7289"/>
                    </a:cubicBezTo>
                    <a:lnTo>
                      <a:pt x="3803" y="6121"/>
                    </a:lnTo>
                    <a:cubicBezTo>
                      <a:pt x="3803" y="6055"/>
                      <a:pt x="3770" y="5988"/>
                      <a:pt x="3736" y="5921"/>
                    </a:cubicBezTo>
                    <a:cubicBezTo>
                      <a:pt x="3720" y="5905"/>
                      <a:pt x="3695" y="5896"/>
                      <a:pt x="3670" y="5896"/>
                    </a:cubicBezTo>
                    <a:cubicBezTo>
                      <a:pt x="3645" y="5896"/>
                      <a:pt x="3620" y="5905"/>
                      <a:pt x="3603" y="5921"/>
                    </a:cubicBezTo>
                    <a:lnTo>
                      <a:pt x="1335" y="7256"/>
                    </a:lnTo>
                    <a:lnTo>
                      <a:pt x="1335" y="5988"/>
                    </a:lnTo>
                    <a:lnTo>
                      <a:pt x="3403" y="4821"/>
                    </a:lnTo>
                    <a:cubicBezTo>
                      <a:pt x="3436" y="4787"/>
                      <a:pt x="3503" y="4720"/>
                      <a:pt x="3536" y="4654"/>
                    </a:cubicBezTo>
                    <a:cubicBezTo>
                      <a:pt x="3569" y="4587"/>
                      <a:pt x="3569" y="4487"/>
                      <a:pt x="3569" y="4420"/>
                    </a:cubicBezTo>
                    <a:lnTo>
                      <a:pt x="3569" y="3253"/>
                    </a:lnTo>
                    <a:cubicBezTo>
                      <a:pt x="3569" y="3186"/>
                      <a:pt x="3569" y="3119"/>
                      <a:pt x="3536" y="3053"/>
                    </a:cubicBezTo>
                    <a:cubicBezTo>
                      <a:pt x="3503" y="3036"/>
                      <a:pt x="3478" y="3028"/>
                      <a:pt x="3457" y="3028"/>
                    </a:cubicBezTo>
                    <a:cubicBezTo>
                      <a:pt x="3436" y="3028"/>
                      <a:pt x="3419" y="3036"/>
                      <a:pt x="3403" y="3053"/>
                    </a:cubicBezTo>
                    <a:lnTo>
                      <a:pt x="1335" y="4253"/>
                    </a:lnTo>
                    <a:lnTo>
                      <a:pt x="1335" y="3053"/>
                    </a:lnTo>
                    <a:lnTo>
                      <a:pt x="3536" y="1785"/>
                    </a:lnTo>
                    <a:cubicBezTo>
                      <a:pt x="3603" y="1752"/>
                      <a:pt x="3636" y="1685"/>
                      <a:pt x="3670" y="1618"/>
                    </a:cubicBezTo>
                    <a:cubicBezTo>
                      <a:pt x="3703" y="1552"/>
                      <a:pt x="3736" y="1451"/>
                      <a:pt x="3736" y="1385"/>
                    </a:cubicBezTo>
                    <a:lnTo>
                      <a:pt x="3736" y="217"/>
                    </a:lnTo>
                    <a:cubicBezTo>
                      <a:pt x="3736" y="150"/>
                      <a:pt x="3736" y="84"/>
                      <a:pt x="3670" y="50"/>
                    </a:cubicBezTo>
                    <a:cubicBezTo>
                      <a:pt x="3653" y="17"/>
                      <a:pt x="3628" y="0"/>
                      <a:pt x="360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991;p54">
                <a:extLst>
                  <a:ext uri="{FF2B5EF4-FFF2-40B4-BE49-F238E27FC236}">
                    <a16:creationId xmlns:a16="http://schemas.microsoft.com/office/drawing/2014/main" xmlns="" id="{1B06A501-0A07-4C3D-B1B6-D8C9B047E174}"/>
                  </a:ext>
                </a:extLst>
              </p:cNvPr>
              <p:cNvSpPr/>
              <p:nvPr/>
            </p:nvSpPr>
            <p:spPr>
              <a:xfrm>
                <a:off x="4860300" y="3597400"/>
                <a:ext cx="32550" cy="2064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8257" extrusionOk="0">
                    <a:moveTo>
                      <a:pt x="1168" y="0"/>
                    </a:moveTo>
                    <a:cubicBezTo>
                      <a:pt x="1143" y="0"/>
                      <a:pt x="1118" y="9"/>
                      <a:pt x="1102" y="25"/>
                    </a:cubicBezTo>
                    <a:lnTo>
                      <a:pt x="201" y="526"/>
                    </a:lnTo>
                    <a:cubicBezTo>
                      <a:pt x="134" y="559"/>
                      <a:pt x="101" y="626"/>
                      <a:pt x="68" y="692"/>
                    </a:cubicBezTo>
                    <a:cubicBezTo>
                      <a:pt x="34" y="759"/>
                      <a:pt x="1" y="859"/>
                      <a:pt x="1" y="926"/>
                    </a:cubicBezTo>
                    <a:lnTo>
                      <a:pt x="1" y="5696"/>
                    </a:lnTo>
                    <a:cubicBezTo>
                      <a:pt x="1" y="5763"/>
                      <a:pt x="34" y="5829"/>
                      <a:pt x="68" y="5863"/>
                    </a:cubicBezTo>
                    <a:cubicBezTo>
                      <a:pt x="84" y="5879"/>
                      <a:pt x="109" y="5888"/>
                      <a:pt x="134" y="5888"/>
                    </a:cubicBezTo>
                    <a:cubicBezTo>
                      <a:pt x="159" y="5888"/>
                      <a:pt x="184" y="5879"/>
                      <a:pt x="201" y="5863"/>
                    </a:cubicBezTo>
                    <a:lnTo>
                      <a:pt x="1102" y="5362"/>
                    </a:lnTo>
                    <a:cubicBezTo>
                      <a:pt x="1168" y="5296"/>
                      <a:pt x="1202" y="5262"/>
                      <a:pt x="1235" y="5196"/>
                    </a:cubicBezTo>
                    <a:cubicBezTo>
                      <a:pt x="1268" y="5096"/>
                      <a:pt x="1302" y="5029"/>
                      <a:pt x="1302" y="4929"/>
                    </a:cubicBezTo>
                    <a:lnTo>
                      <a:pt x="1302" y="192"/>
                    </a:lnTo>
                    <a:cubicBezTo>
                      <a:pt x="1302" y="125"/>
                      <a:pt x="1268" y="59"/>
                      <a:pt x="1235" y="25"/>
                    </a:cubicBezTo>
                    <a:cubicBezTo>
                      <a:pt x="1218" y="9"/>
                      <a:pt x="1193" y="0"/>
                      <a:pt x="1168" y="0"/>
                    </a:cubicBezTo>
                    <a:close/>
                    <a:moveTo>
                      <a:pt x="1168" y="5971"/>
                    </a:moveTo>
                    <a:cubicBezTo>
                      <a:pt x="1143" y="5971"/>
                      <a:pt x="1118" y="5979"/>
                      <a:pt x="1102" y="5996"/>
                    </a:cubicBezTo>
                    <a:lnTo>
                      <a:pt x="201" y="6530"/>
                    </a:lnTo>
                    <a:cubicBezTo>
                      <a:pt x="134" y="6563"/>
                      <a:pt x="101" y="6630"/>
                      <a:pt x="68" y="6697"/>
                    </a:cubicBezTo>
                    <a:cubicBezTo>
                      <a:pt x="34" y="6763"/>
                      <a:pt x="1" y="6863"/>
                      <a:pt x="1" y="6930"/>
                    </a:cubicBezTo>
                    <a:lnTo>
                      <a:pt x="1" y="8064"/>
                    </a:lnTo>
                    <a:cubicBezTo>
                      <a:pt x="1" y="8131"/>
                      <a:pt x="34" y="8198"/>
                      <a:pt x="68" y="8231"/>
                    </a:cubicBezTo>
                    <a:cubicBezTo>
                      <a:pt x="84" y="8248"/>
                      <a:pt x="109" y="8256"/>
                      <a:pt x="134" y="8256"/>
                    </a:cubicBezTo>
                    <a:cubicBezTo>
                      <a:pt x="159" y="8256"/>
                      <a:pt x="184" y="8248"/>
                      <a:pt x="201" y="8231"/>
                    </a:cubicBezTo>
                    <a:lnTo>
                      <a:pt x="1102" y="7731"/>
                    </a:lnTo>
                    <a:cubicBezTo>
                      <a:pt x="1168" y="7664"/>
                      <a:pt x="1202" y="7631"/>
                      <a:pt x="1235" y="7564"/>
                    </a:cubicBezTo>
                    <a:cubicBezTo>
                      <a:pt x="1268" y="7464"/>
                      <a:pt x="1302" y="7397"/>
                      <a:pt x="1302" y="7297"/>
                    </a:cubicBezTo>
                    <a:lnTo>
                      <a:pt x="1302" y="6196"/>
                    </a:lnTo>
                    <a:cubicBezTo>
                      <a:pt x="1302" y="6130"/>
                      <a:pt x="1268" y="6063"/>
                      <a:pt x="1235" y="5996"/>
                    </a:cubicBezTo>
                    <a:cubicBezTo>
                      <a:pt x="1218" y="5979"/>
                      <a:pt x="1193" y="5971"/>
                      <a:pt x="1168" y="597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992;p54">
                <a:extLst>
                  <a:ext uri="{FF2B5EF4-FFF2-40B4-BE49-F238E27FC236}">
                    <a16:creationId xmlns:a16="http://schemas.microsoft.com/office/drawing/2014/main" xmlns="" id="{BD5F2E43-A94F-44C5-9055-480F8F219619}"/>
                  </a:ext>
                </a:extLst>
              </p:cNvPr>
              <p:cNvSpPr/>
              <p:nvPr/>
            </p:nvSpPr>
            <p:spPr>
              <a:xfrm>
                <a:off x="4914525" y="3565700"/>
                <a:ext cx="32525" cy="2072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8290" extrusionOk="0">
                    <a:moveTo>
                      <a:pt x="1168" y="1"/>
                    </a:moveTo>
                    <a:cubicBezTo>
                      <a:pt x="1143" y="1"/>
                      <a:pt x="1118" y="9"/>
                      <a:pt x="1101" y="26"/>
                    </a:cubicBezTo>
                    <a:lnTo>
                      <a:pt x="200" y="559"/>
                    </a:lnTo>
                    <a:cubicBezTo>
                      <a:pt x="133" y="593"/>
                      <a:pt x="100" y="659"/>
                      <a:pt x="67" y="726"/>
                    </a:cubicBezTo>
                    <a:cubicBezTo>
                      <a:pt x="33" y="793"/>
                      <a:pt x="0" y="860"/>
                      <a:pt x="0" y="960"/>
                    </a:cubicBezTo>
                    <a:lnTo>
                      <a:pt x="0" y="5696"/>
                    </a:lnTo>
                    <a:cubicBezTo>
                      <a:pt x="0" y="5763"/>
                      <a:pt x="0" y="5830"/>
                      <a:pt x="67" y="5897"/>
                    </a:cubicBezTo>
                    <a:cubicBezTo>
                      <a:pt x="83" y="5913"/>
                      <a:pt x="108" y="5922"/>
                      <a:pt x="133" y="5922"/>
                    </a:cubicBezTo>
                    <a:cubicBezTo>
                      <a:pt x="159" y="5922"/>
                      <a:pt x="184" y="5913"/>
                      <a:pt x="200" y="5897"/>
                    </a:cubicBezTo>
                    <a:lnTo>
                      <a:pt x="1101" y="5363"/>
                    </a:lnTo>
                    <a:cubicBezTo>
                      <a:pt x="1168" y="5329"/>
                      <a:pt x="1201" y="5263"/>
                      <a:pt x="1234" y="5196"/>
                    </a:cubicBezTo>
                    <a:cubicBezTo>
                      <a:pt x="1268" y="5129"/>
                      <a:pt x="1301" y="5063"/>
                      <a:pt x="1301" y="4963"/>
                    </a:cubicBezTo>
                    <a:lnTo>
                      <a:pt x="1301" y="226"/>
                    </a:lnTo>
                    <a:cubicBezTo>
                      <a:pt x="1301" y="159"/>
                      <a:pt x="1268" y="92"/>
                      <a:pt x="1234" y="26"/>
                    </a:cubicBezTo>
                    <a:cubicBezTo>
                      <a:pt x="1218" y="9"/>
                      <a:pt x="1193" y="1"/>
                      <a:pt x="1168" y="1"/>
                    </a:cubicBezTo>
                    <a:close/>
                    <a:moveTo>
                      <a:pt x="1168" y="6005"/>
                    </a:moveTo>
                    <a:cubicBezTo>
                      <a:pt x="1143" y="6005"/>
                      <a:pt x="1118" y="6013"/>
                      <a:pt x="1101" y="6030"/>
                    </a:cubicBezTo>
                    <a:lnTo>
                      <a:pt x="200" y="6564"/>
                    </a:lnTo>
                    <a:cubicBezTo>
                      <a:pt x="133" y="6597"/>
                      <a:pt x="100" y="6664"/>
                      <a:pt x="67" y="6730"/>
                    </a:cubicBezTo>
                    <a:cubicBezTo>
                      <a:pt x="33" y="6797"/>
                      <a:pt x="0" y="6864"/>
                      <a:pt x="0" y="6964"/>
                    </a:cubicBezTo>
                    <a:lnTo>
                      <a:pt x="0" y="8065"/>
                    </a:lnTo>
                    <a:cubicBezTo>
                      <a:pt x="0" y="8131"/>
                      <a:pt x="0" y="8198"/>
                      <a:pt x="67" y="8265"/>
                    </a:cubicBezTo>
                    <a:cubicBezTo>
                      <a:pt x="83" y="8282"/>
                      <a:pt x="108" y="8290"/>
                      <a:pt x="133" y="8290"/>
                    </a:cubicBezTo>
                    <a:cubicBezTo>
                      <a:pt x="159" y="8290"/>
                      <a:pt x="184" y="8282"/>
                      <a:pt x="200" y="8265"/>
                    </a:cubicBezTo>
                    <a:lnTo>
                      <a:pt x="1101" y="7731"/>
                    </a:lnTo>
                    <a:cubicBezTo>
                      <a:pt x="1168" y="7698"/>
                      <a:pt x="1201" y="7631"/>
                      <a:pt x="1234" y="7564"/>
                    </a:cubicBezTo>
                    <a:cubicBezTo>
                      <a:pt x="1268" y="7498"/>
                      <a:pt x="1301" y="7431"/>
                      <a:pt x="1301" y="7331"/>
                    </a:cubicBezTo>
                    <a:lnTo>
                      <a:pt x="1301" y="6197"/>
                    </a:lnTo>
                    <a:cubicBezTo>
                      <a:pt x="1301" y="6130"/>
                      <a:pt x="1268" y="6063"/>
                      <a:pt x="1234" y="6030"/>
                    </a:cubicBezTo>
                    <a:cubicBezTo>
                      <a:pt x="1218" y="6013"/>
                      <a:pt x="1193" y="6005"/>
                      <a:pt x="1168" y="6005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993;p54">
                <a:extLst>
                  <a:ext uri="{FF2B5EF4-FFF2-40B4-BE49-F238E27FC236}">
                    <a16:creationId xmlns:a16="http://schemas.microsoft.com/office/drawing/2014/main" xmlns="" id="{7C081603-7495-464D-AC66-2B04DC27D57E}"/>
                  </a:ext>
                </a:extLst>
              </p:cNvPr>
              <p:cNvSpPr/>
              <p:nvPr/>
            </p:nvSpPr>
            <p:spPr>
              <a:xfrm>
                <a:off x="4968725" y="3534850"/>
                <a:ext cx="32550" cy="2064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8257" extrusionOk="0">
                    <a:moveTo>
                      <a:pt x="1155" y="0"/>
                    </a:moveTo>
                    <a:cubicBezTo>
                      <a:pt x="1134" y="0"/>
                      <a:pt x="1118" y="9"/>
                      <a:pt x="1101" y="25"/>
                    </a:cubicBezTo>
                    <a:lnTo>
                      <a:pt x="200" y="526"/>
                    </a:lnTo>
                    <a:cubicBezTo>
                      <a:pt x="134" y="592"/>
                      <a:pt x="67" y="626"/>
                      <a:pt x="67" y="693"/>
                    </a:cubicBezTo>
                    <a:cubicBezTo>
                      <a:pt x="0" y="793"/>
                      <a:pt x="0" y="859"/>
                      <a:pt x="0" y="959"/>
                    </a:cubicBezTo>
                    <a:lnTo>
                      <a:pt x="0" y="5696"/>
                    </a:lnTo>
                    <a:cubicBezTo>
                      <a:pt x="0" y="5763"/>
                      <a:pt x="0" y="5830"/>
                      <a:pt x="67" y="5863"/>
                    </a:cubicBezTo>
                    <a:cubicBezTo>
                      <a:pt x="84" y="5880"/>
                      <a:pt x="100" y="5888"/>
                      <a:pt x="121" y="5888"/>
                    </a:cubicBezTo>
                    <a:cubicBezTo>
                      <a:pt x="142" y="5888"/>
                      <a:pt x="167" y="5880"/>
                      <a:pt x="200" y="5863"/>
                    </a:cubicBezTo>
                    <a:lnTo>
                      <a:pt x="1101" y="5363"/>
                    </a:lnTo>
                    <a:cubicBezTo>
                      <a:pt x="1134" y="5329"/>
                      <a:pt x="1201" y="5263"/>
                      <a:pt x="1234" y="5196"/>
                    </a:cubicBezTo>
                    <a:cubicBezTo>
                      <a:pt x="1268" y="5129"/>
                      <a:pt x="1268" y="5029"/>
                      <a:pt x="1268" y="4962"/>
                    </a:cubicBezTo>
                    <a:lnTo>
                      <a:pt x="1268" y="192"/>
                    </a:lnTo>
                    <a:cubicBezTo>
                      <a:pt x="1301" y="125"/>
                      <a:pt x="1268" y="59"/>
                      <a:pt x="1234" y="25"/>
                    </a:cubicBezTo>
                    <a:cubicBezTo>
                      <a:pt x="1201" y="9"/>
                      <a:pt x="1176" y="0"/>
                      <a:pt x="1155" y="0"/>
                    </a:cubicBezTo>
                    <a:close/>
                    <a:moveTo>
                      <a:pt x="1155" y="5980"/>
                    </a:moveTo>
                    <a:cubicBezTo>
                      <a:pt x="1134" y="5980"/>
                      <a:pt x="1118" y="5996"/>
                      <a:pt x="1101" y="6030"/>
                    </a:cubicBezTo>
                    <a:lnTo>
                      <a:pt x="200" y="6530"/>
                    </a:lnTo>
                    <a:cubicBezTo>
                      <a:pt x="134" y="6563"/>
                      <a:pt x="67" y="6630"/>
                      <a:pt x="67" y="6697"/>
                    </a:cubicBezTo>
                    <a:cubicBezTo>
                      <a:pt x="0" y="6764"/>
                      <a:pt x="0" y="6864"/>
                      <a:pt x="0" y="6930"/>
                    </a:cubicBezTo>
                    <a:lnTo>
                      <a:pt x="0" y="8065"/>
                    </a:lnTo>
                    <a:cubicBezTo>
                      <a:pt x="0" y="8131"/>
                      <a:pt x="0" y="8198"/>
                      <a:pt x="67" y="8231"/>
                    </a:cubicBezTo>
                    <a:cubicBezTo>
                      <a:pt x="84" y="8248"/>
                      <a:pt x="100" y="8256"/>
                      <a:pt x="121" y="8256"/>
                    </a:cubicBezTo>
                    <a:cubicBezTo>
                      <a:pt x="142" y="8256"/>
                      <a:pt x="167" y="8248"/>
                      <a:pt x="200" y="8231"/>
                    </a:cubicBezTo>
                    <a:lnTo>
                      <a:pt x="1101" y="7731"/>
                    </a:lnTo>
                    <a:cubicBezTo>
                      <a:pt x="1134" y="7698"/>
                      <a:pt x="1201" y="7631"/>
                      <a:pt x="1234" y="7564"/>
                    </a:cubicBezTo>
                    <a:cubicBezTo>
                      <a:pt x="1268" y="7497"/>
                      <a:pt x="1268" y="7397"/>
                      <a:pt x="1268" y="7331"/>
                    </a:cubicBezTo>
                    <a:lnTo>
                      <a:pt x="1268" y="6197"/>
                    </a:lnTo>
                    <a:cubicBezTo>
                      <a:pt x="1301" y="6130"/>
                      <a:pt x="1268" y="6063"/>
                      <a:pt x="1234" y="6030"/>
                    </a:cubicBezTo>
                    <a:cubicBezTo>
                      <a:pt x="1201" y="5996"/>
                      <a:pt x="1176" y="5980"/>
                      <a:pt x="1155" y="598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994;p54">
                <a:extLst>
                  <a:ext uri="{FF2B5EF4-FFF2-40B4-BE49-F238E27FC236}">
                    <a16:creationId xmlns:a16="http://schemas.microsoft.com/office/drawing/2014/main" xmlns="" id="{F481E241-15E1-4F59-AB79-CFD265A59EEF}"/>
                  </a:ext>
                </a:extLst>
              </p:cNvPr>
              <p:cNvSpPr/>
              <p:nvPr/>
            </p:nvSpPr>
            <p:spPr>
              <a:xfrm>
                <a:off x="3994700" y="3772725"/>
                <a:ext cx="137625" cy="26210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10484" extrusionOk="0">
                    <a:moveTo>
                      <a:pt x="2769" y="2819"/>
                    </a:moveTo>
                    <a:lnTo>
                      <a:pt x="3403" y="5388"/>
                    </a:lnTo>
                    <a:lnTo>
                      <a:pt x="2102" y="6122"/>
                    </a:lnTo>
                    <a:lnTo>
                      <a:pt x="2102" y="6122"/>
                    </a:lnTo>
                    <a:lnTo>
                      <a:pt x="2769" y="2819"/>
                    </a:lnTo>
                    <a:close/>
                    <a:moveTo>
                      <a:pt x="3532" y="1"/>
                    </a:moveTo>
                    <a:cubicBezTo>
                      <a:pt x="3494" y="1"/>
                      <a:pt x="3453" y="17"/>
                      <a:pt x="3403" y="51"/>
                    </a:cubicBezTo>
                    <a:lnTo>
                      <a:pt x="2102" y="784"/>
                    </a:lnTo>
                    <a:cubicBezTo>
                      <a:pt x="2002" y="851"/>
                      <a:pt x="1901" y="951"/>
                      <a:pt x="1868" y="1051"/>
                    </a:cubicBezTo>
                    <a:cubicBezTo>
                      <a:pt x="1801" y="1185"/>
                      <a:pt x="1768" y="1285"/>
                      <a:pt x="1735" y="1385"/>
                    </a:cubicBezTo>
                    <a:lnTo>
                      <a:pt x="33" y="10091"/>
                    </a:lnTo>
                    <a:cubicBezTo>
                      <a:pt x="0" y="10158"/>
                      <a:pt x="0" y="10225"/>
                      <a:pt x="0" y="10291"/>
                    </a:cubicBezTo>
                    <a:cubicBezTo>
                      <a:pt x="0" y="10358"/>
                      <a:pt x="0" y="10391"/>
                      <a:pt x="33" y="10458"/>
                    </a:cubicBezTo>
                    <a:cubicBezTo>
                      <a:pt x="50" y="10475"/>
                      <a:pt x="75" y="10483"/>
                      <a:pt x="100" y="10483"/>
                    </a:cubicBezTo>
                    <a:cubicBezTo>
                      <a:pt x="125" y="10483"/>
                      <a:pt x="150" y="10475"/>
                      <a:pt x="167" y="10458"/>
                    </a:cubicBezTo>
                    <a:lnTo>
                      <a:pt x="1168" y="9858"/>
                    </a:lnTo>
                    <a:cubicBezTo>
                      <a:pt x="1268" y="9824"/>
                      <a:pt x="1334" y="9724"/>
                      <a:pt x="1401" y="9624"/>
                    </a:cubicBezTo>
                    <a:cubicBezTo>
                      <a:pt x="1434" y="9557"/>
                      <a:pt x="1468" y="9457"/>
                      <a:pt x="1468" y="9391"/>
                    </a:cubicBezTo>
                    <a:lnTo>
                      <a:pt x="1701" y="8256"/>
                    </a:lnTo>
                    <a:lnTo>
                      <a:pt x="3803" y="7022"/>
                    </a:lnTo>
                    <a:lnTo>
                      <a:pt x="4036" y="7923"/>
                    </a:lnTo>
                    <a:cubicBezTo>
                      <a:pt x="4036" y="7990"/>
                      <a:pt x="4070" y="8023"/>
                      <a:pt x="4103" y="8056"/>
                    </a:cubicBezTo>
                    <a:cubicBezTo>
                      <a:pt x="4131" y="8085"/>
                      <a:pt x="4159" y="8095"/>
                      <a:pt x="4190" y="8095"/>
                    </a:cubicBezTo>
                    <a:cubicBezTo>
                      <a:pt x="4232" y="8095"/>
                      <a:pt x="4279" y="8076"/>
                      <a:pt x="4337" y="8056"/>
                    </a:cubicBezTo>
                    <a:lnTo>
                      <a:pt x="5337" y="7456"/>
                    </a:lnTo>
                    <a:cubicBezTo>
                      <a:pt x="5404" y="7423"/>
                      <a:pt x="5437" y="7389"/>
                      <a:pt x="5471" y="7322"/>
                    </a:cubicBezTo>
                    <a:cubicBezTo>
                      <a:pt x="5504" y="7256"/>
                      <a:pt x="5504" y="7156"/>
                      <a:pt x="5504" y="7089"/>
                    </a:cubicBezTo>
                    <a:cubicBezTo>
                      <a:pt x="5504" y="7022"/>
                      <a:pt x="5504" y="6989"/>
                      <a:pt x="5471" y="6922"/>
                    </a:cubicBezTo>
                    <a:lnTo>
                      <a:pt x="3736" y="251"/>
                    </a:lnTo>
                    <a:cubicBezTo>
                      <a:pt x="3736" y="151"/>
                      <a:pt x="3703" y="84"/>
                      <a:pt x="3636" y="51"/>
                    </a:cubicBezTo>
                    <a:cubicBezTo>
                      <a:pt x="3603" y="17"/>
                      <a:pt x="3569" y="1"/>
                      <a:pt x="353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995;p54">
                <a:extLst>
                  <a:ext uri="{FF2B5EF4-FFF2-40B4-BE49-F238E27FC236}">
                    <a16:creationId xmlns:a16="http://schemas.microsoft.com/office/drawing/2014/main" xmlns="" id="{E25574D7-7977-4C16-AB88-D406499DD7F3}"/>
                  </a:ext>
                </a:extLst>
              </p:cNvPr>
              <p:cNvSpPr/>
              <p:nvPr/>
            </p:nvSpPr>
            <p:spPr>
              <a:xfrm>
                <a:off x="4123950" y="3682450"/>
                <a:ext cx="118450" cy="2523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0092" extrusionOk="0">
                    <a:moveTo>
                      <a:pt x="4575" y="1"/>
                    </a:moveTo>
                    <a:cubicBezTo>
                      <a:pt x="4545" y="1"/>
                      <a:pt x="4520" y="9"/>
                      <a:pt x="4504" y="26"/>
                    </a:cubicBezTo>
                    <a:lnTo>
                      <a:pt x="234" y="2494"/>
                    </a:lnTo>
                    <a:cubicBezTo>
                      <a:pt x="167" y="2527"/>
                      <a:pt x="101" y="2594"/>
                      <a:pt x="101" y="2661"/>
                    </a:cubicBezTo>
                    <a:cubicBezTo>
                      <a:pt x="34" y="2761"/>
                      <a:pt x="34" y="2861"/>
                      <a:pt x="0" y="2928"/>
                    </a:cubicBezTo>
                    <a:lnTo>
                      <a:pt x="0" y="4229"/>
                    </a:lnTo>
                    <a:cubicBezTo>
                      <a:pt x="0" y="4295"/>
                      <a:pt x="34" y="4395"/>
                      <a:pt x="101" y="4429"/>
                    </a:cubicBezTo>
                    <a:cubicBezTo>
                      <a:pt x="117" y="4445"/>
                      <a:pt x="142" y="4454"/>
                      <a:pt x="167" y="4454"/>
                    </a:cubicBezTo>
                    <a:cubicBezTo>
                      <a:pt x="192" y="4454"/>
                      <a:pt x="217" y="4445"/>
                      <a:pt x="234" y="4429"/>
                    </a:cubicBezTo>
                    <a:lnTo>
                      <a:pt x="1635" y="3628"/>
                    </a:lnTo>
                    <a:lnTo>
                      <a:pt x="1635" y="9866"/>
                    </a:lnTo>
                    <a:cubicBezTo>
                      <a:pt x="1635" y="9966"/>
                      <a:pt x="1668" y="10033"/>
                      <a:pt x="1702" y="10066"/>
                    </a:cubicBezTo>
                    <a:cubicBezTo>
                      <a:pt x="1718" y="10083"/>
                      <a:pt x="1743" y="10091"/>
                      <a:pt x="1773" y="10091"/>
                    </a:cubicBezTo>
                    <a:cubicBezTo>
                      <a:pt x="1802" y="10091"/>
                      <a:pt x="1835" y="10083"/>
                      <a:pt x="1868" y="10066"/>
                    </a:cubicBezTo>
                    <a:lnTo>
                      <a:pt x="2903" y="9466"/>
                    </a:lnTo>
                    <a:cubicBezTo>
                      <a:pt x="2969" y="9432"/>
                      <a:pt x="3003" y="9366"/>
                      <a:pt x="3036" y="9299"/>
                    </a:cubicBezTo>
                    <a:cubicBezTo>
                      <a:pt x="3069" y="9199"/>
                      <a:pt x="3103" y="9099"/>
                      <a:pt x="3103" y="9032"/>
                    </a:cubicBezTo>
                    <a:lnTo>
                      <a:pt x="3103" y="2761"/>
                    </a:lnTo>
                    <a:lnTo>
                      <a:pt x="4504" y="1960"/>
                    </a:lnTo>
                    <a:cubicBezTo>
                      <a:pt x="4570" y="1927"/>
                      <a:pt x="4637" y="1860"/>
                      <a:pt x="4670" y="1794"/>
                    </a:cubicBezTo>
                    <a:cubicBezTo>
                      <a:pt x="4704" y="1694"/>
                      <a:pt x="4704" y="1593"/>
                      <a:pt x="4704" y="1493"/>
                    </a:cubicBezTo>
                    <a:lnTo>
                      <a:pt x="4704" y="226"/>
                    </a:lnTo>
                    <a:cubicBezTo>
                      <a:pt x="4737" y="126"/>
                      <a:pt x="4704" y="59"/>
                      <a:pt x="4670" y="26"/>
                    </a:cubicBezTo>
                    <a:cubicBezTo>
                      <a:pt x="4637" y="9"/>
                      <a:pt x="4604" y="1"/>
                      <a:pt x="4575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996;p54">
                <a:extLst>
                  <a:ext uri="{FF2B5EF4-FFF2-40B4-BE49-F238E27FC236}">
                    <a16:creationId xmlns:a16="http://schemas.microsoft.com/office/drawing/2014/main" xmlns="" id="{41D4110F-414C-4B4A-BE21-FD182020B196}"/>
                  </a:ext>
                </a:extLst>
              </p:cNvPr>
              <p:cNvSpPr/>
              <p:nvPr/>
            </p:nvSpPr>
            <p:spPr>
              <a:xfrm>
                <a:off x="4249050" y="3609900"/>
                <a:ext cx="118425" cy="253125"/>
              </a:xfrm>
              <a:custGeom>
                <a:avLst/>
                <a:gdLst/>
                <a:ahLst/>
                <a:cxnLst/>
                <a:rect l="l" t="t" r="r" b="b"/>
                <a:pathLst>
                  <a:path w="4737" h="10125" extrusionOk="0">
                    <a:moveTo>
                      <a:pt x="4574" y="1"/>
                    </a:moveTo>
                    <a:cubicBezTo>
                      <a:pt x="4545" y="1"/>
                      <a:pt x="4520" y="9"/>
                      <a:pt x="4503" y="26"/>
                    </a:cubicBezTo>
                    <a:lnTo>
                      <a:pt x="234" y="2494"/>
                    </a:lnTo>
                    <a:cubicBezTo>
                      <a:pt x="167" y="2561"/>
                      <a:pt x="100" y="2627"/>
                      <a:pt x="100" y="2694"/>
                    </a:cubicBezTo>
                    <a:cubicBezTo>
                      <a:pt x="33" y="2761"/>
                      <a:pt x="33" y="2861"/>
                      <a:pt x="0" y="2961"/>
                    </a:cubicBezTo>
                    <a:lnTo>
                      <a:pt x="0" y="4262"/>
                    </a:lnTo>
                    <a:cubicBezTo>
                      <a:pt x="0" y="4329"/>
                      <a:pt x="33" y="4395"/>
                      <a:pt x="100" y="4462"/>
                    </a:cubicBezTo>
                    <a:cubicBezTo>
                      <a:pt x="117" y="4479"/>
                      <a:pt x="142" y="4487"/>
                      <a:pt x="167" y="4487"/>
                    </a:cubicBezTo>
                    <a:cubicBezTo>
                      <a:pt x="192" y="4487"/>
                      <a:pt x="217" y="4479"/>
                      <a:pt x="234" y="4462"/>
                    </a:cubicBezTo>
                    <a:lnTo>
                      <a:pt x="1635" y="3662"/>
                    </a:lnTo>
                    <a:lnTo>
                      <a:pt x="1635" y="9899"/>
                    </a:lnTo>
                    <a:cubicBezTo>
                      <a:pt x="1635" y="9966"/>
                      <a:pt x="1668" y="10033"/>
                      <a:pt x="1701" y="10099"/>
                    </a:cubicBezTo>
                    <a:cubicBezTo>
                      <a:pt x="1718" y="10116"/>
                      <a:pt x="1743" y="10124"/>
                      <a:pt x="1772" y="10124"/>
                    </a:cubicBezTo>
                    <a:cubicBezTo>
                      <a:pt x="1801" y="10124"/>
                      <a:pt x="1835" y="10116"/>
                      <a:pt x="1868" y="10099"/>
                    </a:cubicBezTo>
                    <a:lnTo>
                      <a:pt x="2902" y="9499"/>
                    </a:lnTo>
                    <a:cubicBezTo>
                      <a:pt x="2969" y="9432"/>
                      <a:pt x="3002" y="9366"/>
                      <a:pt x="3036" y="9299"/>
                    </a:cubicBezTo>
                    <a:cubicBezTo>
                      <a:pt x="3069" y="9232"/>
                      <a:pt x="3102" y="9132"/>
                      <a:pt x="3102" y="9032"/>
                    </a:cubicBezTo>
                    <a:lnTo>
                      <a:pt x="3102" y="2794"/>
                    </a:lnTo>
                    <a:lnTo>
                      <a:pt x="4503" y="1994"/>
                    </a:lnTo>
                    <a:cubicBezTo>
                      <a:pt x="4570" y="1927"/>
                      <a:pt x="4637" y="1860"/>
                      <a:pt x="4670" y="1794"/>
                    </a:cubicBezTo>
                    <a:cubicBezTo>
                      <a:pt x="4703" y="1693"/>
                      <a:pt x="4703" y="1627"/>
                      <a:pt x="4703" y="1527"/>
                    </a:cubicBezTo>
                    <a:lnTo>
                      <a:pt x="4703" y="226"/>
                    </a:lnTo>
                    <a:cubicBezTo>
                      <a:pt x="4737" y="159"/>
                      <a:pt x="4703" y="92"/>
                      <a:pt x="4670" y="26"/>
                    </a:cubicBezTo>
                    <a:cubicBezTo>
                      <a:pt x="4637" y="9"/>
                      <a:pt x="4603" y="1"/>
                      <a:pt x="457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997;p54">
                <a:extLst>
                  <a:ext uri="{FF2B5EF4-FFF2-40B4-BE49-F238E27FC236}">
                    <a16:creationId xmlns:a16="http://schemas.microsoft.com/office/drawing/2014/main" xmlns="" id="{28E24D96-F074-4692-9446-B56B1BB4BE58}"/>
                  </a:ext>
                </a:extLst>
              </p:cNvPr>
              <p:cNvSpPr/>
              <p:nvPr/>
            </p:nvSpPr>
            <p:spPr>
              <a:xfrm>
                <a:off x="4384975" y="3540675"/>
                <a:ext cx="105100" cy="26730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0692" extrusionOk="0">
                    <a:moveTo>
                      <a:pt x="3986" y="1"/>
                    </a:moveTo>
                    <a:cubicBezTo>
                      <a:pt x="3961" y="1"/>
                      <a:pt x="3936" y="9"/>
                      <a:pt x="3903" y="26"/>
                    </a:cubicBezTo>
                    <a:lnTo>
                      <a:pt x="234" y="2161"/>
                    </a:lnTo>
                    <a:cubicBezTo>
                      <a:pt x="167" y="2194"/>
                      <a:pt x="100" y="2261"/>
                      <a:pt x="67" y="2328"/>
                    </a:cubicBezTo>
                    <a:cubicBezTo>
                      <a:pt x="34" y="2394"/>
                      <a:pt x="0" y="2494"/>
                      <a:pt x="0" y="2594"/>
                    </a:cubicBezTo>
                    <a:lnTo>
                      <a:pt x="0" y="10467"/>
                    </a:lnTo>
                    <a:cubicBezTo>
                      <a:pt x="0" y="10567"/>
                      <a:pt x="34" y="10634"/>
                      <a:pt x="67" y="10667"/>
                    </a:cubicBezTo>
                    <a:cubicBezTo>
                      <a:pt x="84" y="10684"/>
                      <a:pt x="109" y="10692"/>
                      <a:pt x="138" y="10692"/>
                    </a:cubicBezTo>
                    <a:cubicBezTo>
                      <a:pt x="167" y="10692"/>
                      <a:pt x="200" y="10684"/>
                      <a:pt x="234" y="10667"/>
                    </a:cubicBezTo>
                    <a:lnTo>
                      <a:pt x="3970" y="8499"/>
                    </a:lnTo>
                    <a:cubicBezTo>
                      <a:pt x="4036" y="8465"/>
                      <a:pt x="4103" y="8399"/>
                      <a:pt x="4137" y="8332"/>
                    </a:cubicBezTo>
                    <a:cubicBezTo>
                      <a:pt x="4170" y="8232"/>
                      <a:pt x="4170" y="8132"/>
                      <a:pt x="4170" y="8065"/>
                    </a:cubicBezTo>
                    <a:lnTo>
                      <a:pt x="4170" y="6764"/>
                    </a:lnTo>
                    <a:cubicBezTo>
                      <a:pt x="4203" y="6697"/>
                      <a:pt x="4170" y="6631"/>
                      <a:pt x="4137" y="6564"/>
                    </a:cubicBezTo>
                    <a:cubicBezTo>
                      <a:pt x="4103" y="6547"/>
                      <a:pt x="4070" y="6539"/>
                      <a:pt x="4041" y="6539"/>
                    </a:cubicBezTo>
                    <a:cubicBezTo>
                      <a:pt x="4011" y="6539"/>
                      <a:pt x="3986" y="6547"/>
                      <a:pt x="3970" y="6564"/>
                    </a:cubicBezTo>
                    <a:lnTo>
                      <a:pt x="1468" y="7998"/>
                    </a:lnTo>
                    <a:lnTo>
                      <a:pt x="1468" y="6631"/>
                    </a:lnTo>
                    <a:lnTo>
                      <a:pt x="3736" y="5330"/>
                    </a:lnTo>
                    <a:cubicBezTo>
                      <a:pt x="3803" y="5296"/>
                      <a:pt x="3870" y="5230"/>
                      <a:pt x="3903" y="5130"/>
                    </a:cubicBezTo>
                    <a:cubicBezTo>
                      <a:pt x="3936" y="5063"/>
                      <a:pt x="3936" y="4963"/>
                      <a:pt x="3936" y="4863"/>
                    </a:cubicBezTo>
                    <a:lnTo>
                      <a:pt x="3936" y="3595"/>
                    </a:lnTo>
                    <a:cubicBezTo>
                      <a:pt x="3970" y="3495"/>
                      <a:pt x="3936" y="3428"/>
                      <a:pt x="3903" y="3395"/>
                    </a:cubicBezTo>
                    <a:cubicBezTo>
                      <a:pt x="3870" y="3378"/>
                      <a:pt x="3836" y="3370"/>
                      <a:pt x="3807" y="3370"/>
                    </a:cubicBezTo>
                    <a:cubicBezTo>
                      <a:pt x="3778" y="3370"/>
                      <a:pt x="3753" y="3378"/>
                      <a:pt x="3736" y="3395"/>
                    </a:cubicBezTo>
                    <a:lnTo>
                      <a:pt x="1468" y="4696"/>
                    </a:lnTo>
                    <a:lnTo>
                      <a:pt x="1468" y="3362"/>
                    </a:lnTo>
                    <a:lnTo>
                      <a:pt x="3903" y="1961"/>
                    </a:lnTo>
                    <a:cubicBezTo>
                      <a:pt x="3970" y="1927"/>
                      <a:pt x="4036" y="1861"/>
                      <a:pt x="4070" y="1794"/>
                    </a:cubicBezTo>
                    <a:cubicBezTo>
                      <a:pt x="4103" y="1694"/>
                      <a:pt x="4137" y="1627"/>
                      <a:pt x="4137" y="1527"/>
                    </a:cubicBezTo>
                    <a:lnTo>
                      <a:pt x="4137" y="226"/>
                    </a:lnTo>
                    <a:cubicBezTo>
                      <a:pt x="4137" y="159"/>
                      <a:pt x="4103" y="93"/>
                      <a:pt x="4070" y="26"/>
                    </a:cubicBezTo>
                    <a:cubicBezTo>
                      <a:pt x="4036" y="9"/>
                      <a:pt x="4011" y="1"/>
                      <a:pt x="398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998;p54">
                <a:extLst>
                  <a:ext uri="{FF2B5EF4-FFF2-40B4-BE49-F238E27FC236}">
                    <a16:creationId xmlns:a16="http://schemas.microsoft.com/office/drawing/2014/main" xmlns="" id="{302925FB-460C-4B13-AA41-C59D07FBF5EA}"/>
                  </a:ext>
                </a:extLst>
              </p:cNvPr>
              <p:cNvSpPr/>
              <p:nvPr/>
            </p:nvSpPr>
            <p:spPr>
              <a:xfrm>
                <a:off x="4512550" y="3459800"/>
                <a:ext cx="115950" cy="27480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0992" extrusionOk="0">
                    <a:moveTo>
                      <a:pt x="4504" y="0"/>
                    </a:moveTo>
                    <a:cubicBezTo>
                      <a:pt x="4479" y="0"/>
                      <a:pt x="4454" y="9"/>
                      <a:pt x="4437" y="25"/>
                    </a:cubicBezTo>
                    <a:lnTo>
                      <a:pt x="3403" y="626"/>
                    </a:lnTo>
                    <a:cubicBezTo>
                      <a:pt x="3337" y="659"/>
                      <a:pt x="3270" y="726"/>
                      <a:pt x="3237" y="792"/>
                    </a:cubicBezTo>
                    <a:cubicBezTo>
                      <a:pt x="3203" y="893"/>
                      <a:pt x="3170" y="993"/>
                      <a:pt x="3170" y="1093"/>
                    </a:cubicBezTo>
                    <a:lnTo>
                      <a:pt x="3170" y="5196"/>
                    </a:lnTo>
                    <a:lnTo>
                      <a:pt x="1369" y="2060"/>
                    </a:lnTo>
                    <a:cubicBezTo>
                      <a:pt x="1335" y="2027"/>
                      <a:pt x="1302" y="1993"/>
                      <a:pt x="1268" y="1960"/>
                    </a:cubicBezTo>
                    <a:cubicBezTo>
                      <a:pt x="1240" y="1932"/>
                      <a:pt x="1212" y="1921"/>
                      <a:pt x="1181" y="1921"/>
                    </a:cubicBezTo>
                    <a:cubicBezTo>
                      <a:pt x="1139" y="1921"/>
                      <a:pt x="1093" y="1941"/>
                      <a:pt x="1035" y="1960"/>
                    </a:cubicBezTo>
                    <a:lnTo>
                      <a:pt x="201" y="2427"/>
                    </a:lnTo>
                    <a:cubicBezTo>
                      <a:pt x="134" y="2494"/>
                      <a:pt x="68" y="2560"/>
                      <a:pt x="68" y="2627"/>
                    </a:cubicBezTo>
                    <a:cubicBezTo>
                      <a:pt x="1" y="2694"/>
                      <a:pt x="1" y="2794"/>
                      <a:pt x="1" y="2894"/>
                    </a:cubicBezTo>
                    <a:lnTo>
                      <a:pt x="1" y="10766"/>
                    </a:lnTo>
                    <a:cubicBezTo>
                      <a:pt x="1" y="10833"/>
                      <a:pt x="1" y="10900"/>
                      <a:pt x="68" y="10966"/>
                    </a:cubicBezTo>
                    <a:cubicBezTo>
                      <a:pt x="84" y="10983"/>
                      <a:pt x="109" y="10991"/>
                      <a:pt x="134" y="10991"/>
                    </a:cubicBezTo>
                    <a:cubicBezTo>
                      <a:pt x="159" y="10991"/>
                      <a:pt x="184" y="10983"/>
                      <a:pt x="201" y="10966"/>
                    </a:cubicBezTo>
                    <a:lnTo>
                      <a:pt x="1235" y="10366"/>
                    </a:lnTo>
                    <a:cubicBezTo>
                      <a:pt x="1302" y="10333"/>
                      <a:pt x="1369" y="10266"/>
                      <a:pt x="1402" y="10166"/>
                    </a:cubicBezTo>
                    <a:cubicBezTo>
                      <a:pt x="1435" y="10099"/>
                      <a:pt x="1469" y="9999"/>
                      <a:pt x="1469" y="9899"/>
                    </a:cubicBezTo>
                    <a:lnTo>
                      <a:pt x="1469" y="5796"/>
                    </a:lnTo>
                    <a:lnTo>
                      <a:pt x="3270" y="8898"/>
                    </a:lnTo>
                    <a:cubicBezTo>
                      <a:pt x="3303" y="8965"/>
                      <a:pt x="3337" y="8998"/>
                      <a:pt x="3370" y="9032"/>
                    </a:cubicBezTo>
                    <a:cubicBezTo>
                      <a:pt x="3403" y="9048"/>
                      <a:pt x="3437" y="9057"/>
                      <a:pt x="3474" y="9057"/>
                    </a:cubicBezTo>
                    <a:cubicBezTo>
                      <a:pt x="3512" y="9057"/>
                      <a:pt x="3553" y="9048"/>
                      <a:pt x="3603" y="9032"/>
                    </a:cubicBezTo>
                    <a:lnTo>
                      <a:pt x="4437" y="8565"/>
                    </a:lnTo>
                    <a:cubicBezTo>
                      <a:pt x="4504" y="8498"/>
                      <a:pt x="4537" y="8431"/>
                      <a:pt x="4571" y="8365"/>
                    </a:cubicBezTo>
                    <a:cubicBezTo>
                      <a:pt x="4638" y="8298"/>
                      <a:pt x="4638" y="8198"/>
                      <a:pt x="4638" y="8098"/>
                    </a:cubicBezTo>
                    <a:lnTo>
                      <a:pt x="4638" y="225"/>
                    </a:lnTo>
                    <a:cubicBezTo>
                      <a:pt x="4638" y="159"/>
                      <a:pt x="4638" y="59"/>
                      <a:pt x="4571" y="25"/>
                    </a:cubicBezTo>
                    <a:cubicBezTo>
                      <a:pt x="4554" y="9"/>
                      <a:pt x="4529" y="0"/>
                      <a:pt x="450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999;p54">
                <a:extLst>
                  <a:ext uri="{FF2B5EF4-FFF2-40B4-BE49-F238E27FC236}">
                    <a16:creationId xmlns:a16="http://schemas.microsoft.com/office/drawing/2014/main" xmlns="" id="{98E1E544-34FB-4D1A-8143-DC89C88328AC}"/>
                  </a:ext>
                </a:extLst>
              </p:cNvPr>
              <p:cNvSpPr/>
              <p:nvPr/>
            </p:nvSpPr>
            <p:spPr>
              <a:xfrm>
                <a:off x="4646000" y="3380775"/>
                <a:ext cx="117600" cy="252925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10117" extrusionOk="0">
                    <a:moveTo>
                      <a:pt x="4570" y="1"/>
                    </a:moveTo>
                    <a:cubicBezTo>
                      <a:pt x="4545" y="1"/>
                      <a:pt x="4520" y="17"/>
                      <a:pt x="4503" y="51"/>
                    </a:cubicBezTo>
                    <a:lnTo>
                      <a:pt x="234" y="2519"/>
                    </a:lnTo>
                    <a:cubicBezTo>
                      <a:pt x="167" y="2552"/>
                      <a:pt x="100" y="2619"/>
                      <a:pt x="67" y="2686"/>
                    </a:cubicBezTo>
                    <a:cubicBezTo>
                      <a:pt x="33" y="2786"/>
                      <a:pt x="0" y="2886"/>
                      <a:pt x="0" y="2953"/>
                    </a:cubicBezTo>
                    <a:lnTo>
                      <a:pt x="0" y="4254"/>
                    </a:lnTo>
                    <a:cubicBezTo>
                      <a:pt x="0" y="4320"/>
                      <a:pt x="33" y="4387"/>
                      <a:pt x="67" y="4454"/>
                    </a:cubicBezTo>
                    <a:cubicBezTo>
                      <a:pt x="100" y="4471"/>
                      <a:pt x="133" y="4479"/>
                      <a:pt x="163" y="4479"/>
                    </a:cubicBezTo>
                    <a:cubicBezTo>
                      <a:pt x="192" y="4479"/>
                      <a:pt x="217" y="4471"/>
                      <a:pt x="234" y="4454"/>
                    </a:cubicBezTo>
                    <a:lnTo>
                      <a:pt x="1635" y="3653"/>
                    </a:lnTo>
                    <a:lnTo>
                      <a:pt x="1635" y="9891"/>
                    </a:lnTo>
                    <a:cubicBezTo>
                      <a:pt x="1601" y="9958"/>
                      <a:pt x="1635" y="10058"/>
                      <a:pt x="1701" y="10091"/>
                    </a:cubicBezTo>
                    <a:cubicBezTo>
                      <a:pt x="1718" y="10108"/>
                      <a:pt x="1743" y="10116"/>
                      <a:pt x="1768" y="10116"/>
                    </a:cubicBezTo>
                    <a:cubicBezTo>
                      <a:pt x="1793" y="10116"/>
                      <a:pt x="1818" y="10108"/>
                      <a:pt x="1835" y="10091"/>
                    </a:cubicBezTo>
                    <a:lnTo>
                      <a:pt x="2869" y="9491"/>
                    </a:lnTo>
                    <a:cubicBezTo>
                      <a:pt x="2935" y="9457"/>
                      <a:pt x="3002" y="9391"/>
                      <a:pt x="3036" y="9324"/>
                    </a:cubicBezTo>
                    <a:cubicBezTo>
                      <a:pt x="3069" y="9224"/>
                      <a:pt x="3102" y="9124"/>
                      <a:pt x="3102" y="9057"/>
                    </a:cubicBezTo>
                    <a:lnTo>
                      <a:pt x="3102" y="2786"/>
                    </a:lnTo>
                    <a:lnTo>
                      <a:pt x="4503" y="1985"/>
                    </a:lnTo>
                    <a:cubicBezTo>
                      <a:pt x="4570" y="1952"/>
                      <a:pt x="4603" y="1885"/>
                      <a:pt x="4637" y="1785"/>
                    </a:cubicBezTo>
                    <a:cubicBezTo>
                      <a:pt x="4670" y="1719"/>
                      <a:pt x="4703" y="1618"/>
                      <a:pt x="4703" y="1518"/>
                    </a:cubicBezTo>
                    <a:lnTo>
                      <a:pt x="4703" y="251"/>
                    </a:lnTo>
                    <a:cubicBezTo>
                      <a:pt x="4703" y="151"/>
                      <a:pt x="4670" y="84"/>
                      <a:pt x="4637" y="51"/>
                    </a:cubicBezTo>
                    <a:cubicBezTo>
                      <a:pt x="4620" y="17"/>
                      <a:pt x="4595" y="1"/>
                      <a:pt x="457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000;p54">
                <a:extLst>
                  <a:ext uri="{FF2B5EF4-FFF2-40B4-BE49-F238E27FC236}">
                    <a16:creationId xmlns:a16="http://schemas.microsoft.com/office/drawing/2014/main" xmlns="" id="{9F25D980-F0CA-4F21-A5C8-62E472DBE022}"/>
                  </a:ext>
                </a:extLst>
              </p:cNvPr>
              <p:cNvSpPr/>
              <p:nvPr/>
            </p:nvSpPr>
            <p:spPr>
              <a:xfrm>
                <a:off x="4781075" y="3349725"/>
                <a:ext cx="36725" cy="2297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190" extrusionOk="0">
                    <a:moveTo>
                      <a:pt x="1335" y="0"/>
                    </a:moveTo>
                    <a:cubicBezTo>
                      <a:pt x="1310" y="0"/>
                      <a:pt x="1285" y="8"/>
                      <a:pt x="1268" y="25"/>
                    </a:cubicBezTo>
                    <a:lnTo>
                      <a:pt x="234" y="626"/>
                    </a:lnTo>
                    <a:cubicBezTo>
                      <a:pt x="134" y="659"/>
                      <a:pt x="101" y="726"/>
                      <a:pt x="68" y="826"/>
                    </a:cubicBezTo>
                    <a:cubicBezTo>
                      <a:pt x="34" y="892"/>
                      <a:pt x="1" y="992"/>
                      <a:pt x="1" y="1093"/>
                    </a:cubicBezTo>
                    <a:lnTo>
                      <a:pt x="1" y="8965"/>
                    </a:lnTo>
                    <a:cubicBezTo>
                      <a:pt x="1" y="9032"/>
                      <a:pt x="34" y="9132"/>
                      <a:pt x="68" y="9165"/>
                    </a:cubicBezTo>
                    <a:cubicBezTo>
                      <a:pt x="84" y="9182"/>
                      <a:pt x="109" y="9190"/>
                      <a:pt x="139" y="9190"/>
                    </a:cubicBezTo>
                    <a:cubicBezTo>
                      <a:pt x="168" y="9190"/>
                      <a:pt x="201" y="9182"/>
                      <a:pt x="234" y="9165"/>
                    </a:cubicBezTo>
                    <a:lnTo>
                      <a:pt x="1268" y="8598"/>
                    </a:lnTo>
                    <a:cubicBezTo>
                      <a:pt x="1335" y="8531"/>
                      <a:pt x="1369" y="8464"/>
                      <a:pt x="1402" y="8398"/>
                    </a:cubicBezTo>
                    <a:cubicBezTo>
                      <a:pt x="1435" y="8331"/>
                      <a:pt x="1469" y="8231"/>
                      <a:pt x="1469" y="8131"/>
                    </a:cubicBezTo>
                    <a:lnTo>
                      <a:pt x="1469" y="225"/>
                    </a:lnTo>
                    <a:cubicBezTo>
                      <a:pt x="1469" y="159"/>
                      <a:pt x="1469" y="92"/>
                      <a:pt x="1402" y="25"/>
                    </a:cubicBezTo>
                    <a:cubicBezTo>
                      <a:pt x="1385" y="8"/>
                      <a:pt x="1360" y="0"/>
                      <a:pt x="133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001;p54">
                <a:extLst>
                  <a:ext uri="{FF2B5EF4-FFF2-40B4-BE49-F238E27FC236}">
                    <a16:creationId xmlns:a16="http://schemas.microsoft.com/office/drawing/2014/main" xmlns="" id="{EF5ADA3D-9103-49F3-BC50-4ADD43FE4E3B}"/>
                  </a:ext>
                </a:extLst>
              </p:cNvPr>
              <p:cNvSpPr/>
              <p:nvPr/>
            </p:nvSpPr>
            <p:spPr>
              <a:xfrm>
                <a:off x="4841125" y="3286800"/>
                <a:ext cx="124275" cy="236200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9448" extrusionOk="0">
                    <a:moveTo>
                      <a:pt x="2903" y="2142"/>
                    </a:moveTo>
                    <a:cubicBezTo>
                      <a:pt x="3036" y="2142"/>
                      <a:pt x="3136" y="2175"/>
                      <a:pt x="3203" y="2275"/>
                    </a:cubicBezTo>
                    <a:cubicBezTo>
                      <a:pt x="3303" y="2375"/>
                      <a:pt x="3370" y="2475"/>
                      <a:pt x="3403" y="2609"/>
                    </a:cubicBezTo>
                    <a:cubicBezTo>
                      <a:pt x="3436" y="2776"/>
                      <a:pt x="3470" y="2942"/>
                      <a:pt x="3503" y="3109"/>
                    </a:cubicBezTo>
                    <a:lnTo>
                      <a:pt x="3503" y="3576"/>
                    </a:lnTo>
                    <a:lnTo>
                      <a:pt x="3503" y="4110"/>
                    </a:lnTo>
                    <a:lnTo>
                      <a:pt x="3503" y="4677"/>
                    </a:lnTo>
                    <a:lnTo>
                      <a:pt x="3503" y="5177"/>
                    </a:lnTo>
                    <a:cubicBezTo>
                      <a:pt x="3470" y="5578"/>
                      <a:pt x="3370" y="5978"/>
                      <a:pt x="3236" y="6345"/>
                    </a:cubicBezTo>
                    <a:cubicBezTo>
                      <a:pt x="3103" y="6678"/>
                      <a:pt x="2836" y="6979"/>
                      <a:pt x="2502" y="7179"/>
                    </a:cubicBezTo>
                    <a:cubicBezTo>
                      <a:pt x="2352" y="7262"/>
                      <a:pt x="2211" y="7304"/>
                      <a:pt x="2085" y="7304"/>
                    </a:cubicBezTo>
                    <a:cubicBezTo>
                      <a:pt x="1960" y="7304"/>
                      <a:pt x="1852" y="7262"/>
                      <a:pt x="1769" y="7179"/>
                    </a:cubicBezTo>
                    <a:cubicBezTo>
                      <a:pt x="1568" y="6945"/>
                      <a:pt x="1502" y="6645"/>
                      <a:pt x="1502" y="6345"/>
                    </a:cubicBezTo>
                    <a:lnTo>
                      <a:pt x="1502" y="5844"/>
                    </a:lnTo>
                    <a:lnTo>
                      <a:pt x="1502" y="5311"/>
                    </a:lnTo>
                    <a:lnTo>
                      <a:pt x="1502" y="4777"/>
                    </a:lnTo>
                    <a:lnTo>
                      <a:pt x="1502" y="4277"/>
                    </a:lnTo>
                    <a:cubicBezTo>
                      <a:pt x="1502" y="4077"/>
                      <a:pt x="1535" y="3876"/>
                      <a:pt x="1568" y="3676"/>
                    </a:cubicBezTo>
                    <a:cubicBezTo>
                      <a:pt x="1635" y="3476"/>
                      <a:pt x="1702" y="3309"/>
                      <a:pt x="1769" y="3109"/>
                    </a:cubicBezTo>
                    <a:cubicBezTo>
                      <a:pt x="1835" y="2942"/>
                      <a:pt x="1935" y="2776"/>
                      <a:pt x="2069" y="2642"/>
                    </a:cubicBezTo>
                    <a:cubicBezTo>
                      <a:pt x="2202" y="2509"/>
                      <a:pt x="2336" y="2375"/>
                      <a:pt x="2502" y="2275"/>
                    </a:cubicBezTo>
                    <a:cubicBezTo>
                      <a:pt x="2602" y="2209"/>
                      <a:pt x="2769" y="2142"/>
                      <a:pt x="2903" y="2142"/>
                    </a:cubicBezTo>
                    <a:close/>
                    <a:moveTo>
                      <a:pt x="3606" y="1"/>
                    </a:moveTo>
                    <a:cubicBezTo>
                      <a:pt x="3571" y="1"/>
                      <a:pt x="3537" y="3"/>
                      <a:pt x="3503" y="7"/>
                    </a:cubicBezTo>
                    <a:cubicBezTo>
                      <a:pt x="3136" y="7"/>
                      <a:pt x="2769" y="140"/>
                      <a:pt x="2469" y="341"/>
                    </a:cubicBezTo>
                    <a:cubicBezTo>
                      <a:pt x="2102" y="541"/>
                      <a:pt x="1735" y="841"/>
                      <a:pt x="1435" y="1208"/>
                    </a:cubicBezTo>
                    <a:cubicBezTo>
                      <a:pt x="1135" y="1541"/>
                      <a:pt x="901" y="1942"/>
                      <a:pt x="668" y="2342"/>
                    </a:cubicBezTo>
                    <a:cubicBezTo>
                      <a:pt x="468" y="2776"/>
                      <a:pt x="301" y="3209"/>
                      <a:pt x="201" y="3676"/>
                    </a:cubicBezTo>
                    <a:cubicBezTo>
                      <a:pt x="101" y="4143"/>
                      <a:pt x="34" y="4610"/>
                      <a:pt x="1" y="5077"/>
                    </a:cubicBezTo>
                    <a:cubicBezTo>
                      <a:pt x="1" y="5411"/>
                      <a:pt x="1" y="5778"/>
                      <a:pt x="1" y="6145"/>
                    </a:cubicBezTo>
                    <a:lnTo>
                      <a:pt x="1" y="7212"/>
                    </a:lnTo>
                    <a:cubicBezTo>
                      <a:pt x="1" y="7612"/>
                      <a:pt x="67" y="8013"/>
                      <a:pt x="201" y="8413"/>
                    </a:cubicBezTo>
                    <a:cubicBezTo>
                      <a:pt x="301" y="8680"/>
                      <a:pt x="468" y="8947"/>
                      <a:pt x="668" y="9180"/>
                    </a:cubicBezTo>
                    <a:cubicBezTo>
                      <a:pt x="901" y="9347"/>
                      <a:pt x="1168" y="9447"/>
                      <a:pt x="1435" y="9447"/>
                    </a:cubicBezTo>
                    <a:cubicBezTo>
                      <a:pt x="1802" y="9414"/>
                      <a:pt x="2169" y="9314"/>
                      <a:pt x="2469" y="9113"/>
                    </a:cubicBezTo>
                    <a:cubicBezTo>
                      <a:pt x="2869" y="8880"/>
                      <a:pt x="3203" y="8613"/>
                      <a:pt x="3503" y="8280"/>
                    </a:cubicBezTo>
                    <a:cubicBezTo>
                      <a:pt x="3803" y="7913"/>
                      <a:pt x="4070" y="7546"/>
                      <a:pt x="4270" y="7112"/>
                    </a:cubicBezTo>
                    <a:cubicBezTo>
                      <a:pt x="4470" y="6678"/>
                      <a:pt x="4637" y="6245"/>
                      <a:pt x="4771" y="5778"/>
                    </a:cubicBezTo>
                    <a:cubicBezTo>
                      <a:pt x="4871" y="5311"/>
                      <a:pt x="4937" y="4844"/>
                      <a:pt x="4971" y="4377"/>
                    </a:cubicBezTo>
                    <a:lnTo>
                      <a:pt x="4971" y="3309"/>
                    </a:lnTo>
                    <a:lnTo>
                      <a:pt x="4971" y="2209"/>
                    </a:lnTo>
                    <a:cubicBezTo>
                      <a:pt x="4937" y="1808"/>
                      <a:pt x="4871" y="1408"/>
                      <a:pt x="4771" y="1041"/>
                    </a:cubicBezTo>
                    <a:cubicBezTo>
                      <a:pt x="4671" y="741"/>
                      <a:pt x="4504" y="474"/>
                      <a:pt x="4270" y="274"/>
                    </a:cubicBezTo>
                    <a:cubicBezTo>
                      <a:pt x="4096" y="99"/>
                      <a:pt x="3845" y="1"/>
                      <a:pt x="3606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002;p54">
                <a:extLst>
                  <a:ext uri="{FF2B5EF4-FFF2-40B4-BE49-F238E27FC236}">
                    <a16:creationId xmlns:a16="http://schemas.microsoft.com/office/drawing/2014/main" xmlns="" id="{3B788D3A-8313-4EB9-857E-EF32A8373E28}"/>
                  </a:ext>
                </a:extLst>
              </p:cNvPr>
              <p:cNvSpPr/>
              <p:nvPr/>
            </p:nvSpPr>
            <p:spPr>
              <a:xfrm>
                <a:off x="4987900" y="3184600"/>
                <a:ext cx="116775" cy="275625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11025" extrusionOk="0">
                    <a:moveTo>
                      <a:pt x="4537" y="0"/>
                    </a:moveTo>
                    <a:cubicBezTo>
                      <a:pt x="4512" y="0"/>
                      <a:pt x="4487" y="9"/>
                      <a:pt x="4470" y="25"/>
                    </a:cubicBezTo>
                    <a:lnTo>
                      <a:pt x="3403" y="626"/>
                    </a:lnTo>
                    <a:cubicBezTo>
                      <a:pt x="3336" y="693"/>
                      <a:pt x="3303" y="759"/>
                      <a:pt x="3269" y="826"/>
                    </a:cubicBezTo>
                    <a:cubicBezTo>
                      <a:pt x="3236" y="893"/>
                      <a:pt x="3203" y="993"/>
                      <a:pt x="3203" y="1093"/>
                    </a:cubicBezTo>
                    <a:lnTo>
                      <a:pt x="3203" y="5229"/>
                    </a:lnTo>
                    <a:lnTo>
                      <a:pt x="1368" y="2094"/>
                    </a:lnTo>
                    <a:cubicBezTo>
                      <a:pt x="1368" y="2027"/>
                      <a:pt x="1301" y="1993"/>
                      <a:pt x="1268" y="1993"/>
                    </a:cubicBezTo>
                    <a:cubicBezTo>
                      <a:pt x="1235" y="1960"/>
                      <a:pt x="1201" y="1943"/>
                      <a:pt x="1168" y="1943"/>
                    </a:cubicBezTo>
                    <a:cubicBezTo>
                      <a:pt x="1135" y="1943"/>
                      <a:pt x="1101" y="1960"/>
                      <a:pt x="1068" y="1993"/>
                    </a:cubicBezTo>
                    <a:lnTo>
                      <a:pt x="234" y="2460"/>
                    </a:lnTo>
                    <a:cubicBezTo>
                      <a:pt x="167" y="2494"/>
                      <a:pt x="101" y="2561"/>
                      <a:pt x="67" y="2627"/>
                    </a:cubicBezTo>
                    <a:cubicBezTo>
                      <a:pt x="34" y="2727"/>
                      <a:pt x="0" y="2827"/>
                      <a:pt x="0" y="2894"/>
                    </a:cubicBezTo>
                    <a:lnTo>
                      <a:pt x="0" y="10800"/>
                    </a:lnTo>
                    <a:cubicBezTo>
                      <a:pt x="0" y="10866"/>
                      <a:pt x="34" y="10933"/>
                      <a:pt x="67" y="11000"/>
                    </a:cubicBezTo>
                    <a:cubicBezTo>
                      <a:pt x="84" y="11017"/>
                      <a:pt x="109" y="11025"/>
                      <a:pt x="138" y="11025"/>
                    </a:cubicBezTo>
                    <a:cubicBezTo>
                      <a:pt x="167" y="11025"/>
                      <a:pt x="201" y="11017"/>
                      <a:pt x="234" y="11000"/>
                    </a:cubicBezTo>
                    <a:lnTo>
                      <a:pt x="1268" y="10366"/>
                    </a:lnTo>
                    <a:cubicBezTo>
                      <a:pt x="1335" y="10333"/>
                      <a:pt x="1401" y="10266"/>
                      <a:pt x="1435" y="10199"/>
                    </a:cubicBezTo>
                    <a:cubicBezTo>
                      <a:pt x="1468" y="10099"/>
                      <a:pt x="1468" y="10033"/>
                      <a:pt x="1468" y="9932"/>
                    </a:cubicBezTo>
                    <a:lnTo>
                      <a:pt x="1468" y="5796"/>
                    </a:lnTo>
                    <a:lnTo>
                      <a:pt x="3303" y="8932"/>
                    </a:lnTo>
                    <a:cubicBezTo>
                      <a:pt x="3336" y="8965"/>
                      <a:pt x="3370" y="8998"/>
                      <a:pt x="3403" y="9032"/>
                    </a:cubicBezTo>
                    <a:cubicBezTo>
                      <a:pt x="3436" y="9065"/>
                      <a:pt x="3478" y="9082"/>
                      <a:pt x="3520" y="9082"/>
                    </a:cubicBezTo>
                    <a:cubicBezTo>
                      <a:pt x="3561" y="9082"/>
                      <a:pt x="3603" y="9065"/>
                      <a:pt x="3636" y="9032"/>
                    </a:cubicBezTo>
                    <a:lnTo>
                      <a:pt x="4470" y="8565"/>
                    </a:lnTo>
                    <a:cubicBezTo>
                      <a:pt x="4537" y="8498"/>
                      <a:pt x="4570" y="8431"/>
                      <a:pt x="4604" y="8365"/>
                    </a:cubicBezTo>
                    <a:cubicBezTo>
                      <a:pt x="4637" y="8298"/>
                      <a:pt x="4670" y="8198"/>
                      <a:pt x="4670" y="8098"/>
                    </a:cubicBezTo>
                    <a:lnTo>
                      <a:pt x="4670" y="226"/>
                    </a:lnTo>
                    <a:cubicBezTo>
                      <a:pt x="4670" y="125"/>
                      <a:pt x="4637" y="59"/>
                      <a:pt x="4604" y="25"/>
                    </a:cubicBezTo>
                    <a:cubicBezTo>
                      <a:pt x="4587" y="9"/>
                      <a:pt x="4562" y="0"/>
                      <a:pt x="4537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003;p54">
                <a:extLst>
                  <a:ext uri="{FF2B5EF4-FFF2-40B4-BE49-F238E27FC236}">
                    <a16:creationId xmlns:a16="http://schemas.microsoft.com/office/drawing/2014/main" xmlns="" id="{6639EA00-258A-4F90-981D-299C58BBCC5A}"/>
                  </a:ext>
                </a:extLst>
              </p:cNvPr>
              <p:cNvSpPr/>
              <p:nvPr/>
            </p:nvSpPr>
            <p:spPr>
              <a:xfrm>
                <a:off x="3807050" y="3876575"/>
                <a:ext cx="105100" cy="383925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5357" extrusionOk="0">
                    <a:moveTo>
                      <a:pt x="3921" y="1"/>
                    </a:moveTo>
                    <a:cubicBezTo>
                      <a:pt x="3857" y="1"/>
                      <a:pt x="3784" y="22"/>
                      <a:pt x="3703" y="66"/>
                    </a:cubicBezTo>
                    <a:lnTo>
                      <a:pt x="534" y="1734"/>
                    </a:lnTo>
                    <a:cubicBezTo>
                      <a:pt x="201" y="1934"/>
                      <a:pt x="1" y="2268"/>
                      <a:pt x="1" y="2635"/>
                    </a:cubicBezTo>
                    <a:lnTo>
                      <a:pt x="268" y="14944"/>
                    </a:lnTo>
                    <a:cubicBezTo>
                      <a:pt x="219" y="15185"/>
                      <a:pt x="399" y="15357"/>
                      <a:pt x="603" y="15357"/>
                    </a:cubicBezTo>
                    <a:cubicBezTo>
                      <a:pt x="680" y="15357"/>
                      <a:pt x="761" y="15332"/>
                      <a:pt x="835" y="15277"/>
                    </a:cubicBezTo>
                    <a:lnTo>
                      <a:pt x="2503" y="14410"/>
                    </a:lnTo>
                    <a:cubicBezTo>
                      <a:pt x="2803" y="14210"/>
                      <a:pt x="3003" y="13876"/>
                      <a:pt x="3036" y="13509"/>
                    </a:cubicBezTo>
                    <a:lnTo>
                      <a:pt x="4204" y="400"/>
                    </a:lnTo>
                    <a:cubicBezTo>
                      <a:pt x="4204" y="156"/>
                      <a:pt x="4097" y="1"/>
                      <a:pt x="392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004;p54">
                <a:extLst>
                  <a:ext uri="{FF2B5EF4-FFF2-40B4-BE49-F238E27FC236}">
                    <a16:creationId xmlns:a16="http://schemas.microsoft.com/office/drawing/2014/main" xmlns="" id="{0A7A65EA-8393-4A1E-AB62-99DD4A8B88BC}"/>
                  </a:ext>
                </a:extLst>
              </p:cNvPr>
              <p:cNvSpPr/>
              <p:nvPr/>
            </p:nvSpPr>
            <p:spPr>
              <a:xfrm>
                <a:off x="3800575" y="4284675"/>
                <a:ext cx="87200" cy="121125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4845" extrusionOk="0">
                    <a:moveTo>
                      <a:pt x="2482" y="0"/>
                    </a:moveTo>
                    <a:cubicBezTo>
                      <a:pt x="2289" y="0"/>
                      <a:pt x="2070" y="58"/>
                      <a:pt x="1828" y="187"/>
                    </a:cubicBezTo>
                    <a:cubicBezTo>
                      <a:pt x="760" y="888"/>
                      <a:pt x="93" y="2055"/>
                      <a:pt x="26" y="3323"/>
                    </a:cubicBezTo>
                    <a:cubicBezTo>
                      <a:pt x="0" y="4173"/>
                      <a:pt x="353" y="4844"/>
                      <a:pt x="1007" y="4844"/>
                    </a:cubicBezTo>
                    <a:cubicBezTo>
                      <a:pt x="1199" y="4844"/>
                      <a:pt x="1418" y="4786"/>
                      <a:pt x="1661" y="4657"/>
                    </a:cubicBezTo>
                    <a:cubicBezTo>
                      <a:pt x="2728" y="3957"/>
                      <a:pt x="3395" y="2789"/>
                      <a:pt x="3462" y="1522"/>
                    </a:cubicBezTo>
                    <a:cubicBezTo>
                      <a:pt x="3488" y="671"/>
                      <a:pt x="3135" y="0"/>
                      <a:pt x="248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005;p54">
                <a:extLst>
                  <a:ext uri="{FF2B5EF4-FFF2-40B4-BE49-F238E27FC236}">
                    <a16:creationId xmlns:a16="http://schemas.microsoft.com/office/drawing/2014/main" xmlns="" id="{5CDC96A9-1144-4FE4-AFE1-2FD43BC76A2B}"/>
                  </a:ext>
                </a:extLst>
              </p:cNvPr>
              <p:cNvSpPr/>
              <p:nvPr/>
            </p:nvSpPr>
            <p:spPr>
              <a:xfrm>
                <a:off x="3395100" y="3903425"/>
                <a:ext cx="168000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3329" extrusionOk="0">
                    <a:moveTo>
                      <a:pt x="6014" y="1"/>
                    </a:moveTo>
                    <a:cubicBezTo>
                      <a:pt x="5939" y="1"/>
                      <a:pt x="5857" y="19"/>
                      <a:pt x="5771" y="60"/>
                    </a:cubicBezTo>
                    <a:lnTo>
                      <a:pt x="501" y="2361"/>
                    </a:lnTo>
                    <a:cubicBezTo>
                      <a:pt x="0" y="2595"/>
                      <a:pt x="167" y="3329"/>
                      <a:pt x="701" y="3329"/>
                    </a:cubicBezTo>
                    <a:cubicBezTo>
                      <a:pt x="768" y="3329"/>
                      <a:pt x="834" y="3329"/>
                      <a:pt x="901" y="3295"/>
                    </a:cubicBezTo>
                    <a:lnTo>
                      <a:pt x="6171" y="994"/>
                    </a:lnTo>
                    <a:cubicBezTo>
                      <a:pt x="6719" y="734"/>
                      <a:pt x="6494" y="1"/>
                      <a:pt x="601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006;p54">
                <a:extLst>
                  <a:ext uri="{FF2B5EF4-FFF2-40B4-BE49-F238E27FC236}">
                    <a16:creationId xmlns:a16="http://schemas.microsoft.com/office/drawing/2014/main" xmlns="" id="{C3699FF3-233F-4FE2-ACBA-98DC1B1BE305}"/>
                  </a:ext>
                </a:extLst>
              </p:cNvPr>
              <p:cNvSpPr/>
              <p:nvPr/>
            </p:nvSpPr>
            <p:spPr>
              <a:xfrm>
                <a:off x="3393250" y="3710675"/>
                <a:ext cx="184500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3367" extrusionOk="0">
                    <a:moveTo>
                      <a:pt x="756" y="0"/>
                    </a:moveTo>
                    <a:cubicBezTo>
                      <a:pt x="246" y="0"/>
                      <a:pt x="1" y="829"/>
                      <a:pt x="608" y="1032"/>
                    </a:cubicBezTo>
                    <a:lnTo>
                      <a:pt x="6479" y="3333"/>
                    </a:lnTo>
                    <a:cubicBezTo>
                      <a:pt x="6546" y="3367"/>
                      <a:pt x="6612" y="3367"/>
                      <a:pt x="6679" y="3367"/>
                    </a:cubicBezTo>
                    <a:cubicBezTo>
                      <a:pt x="7246" y="3367"/>
                      <a:pt x="7380" y="2599"/>
                      <a:pt x="6879" y="2399"/>
                    </a:cubicBezTo>
                    <a:lnTo>
                      <a:pt x="1008" y="64"/>
                    </a:lnTo>
                    <a:cubicBezTo>
                      <a:pt x="919" y="20"/>
                      <a:pt x="835" y="0"/>
                      <a:pt x="75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007;p54">
                <a:extLst>
                  <a:ext uri="{FF2B5EF4-FFF2-40B4-BE49-F238E27FC236}">
                    <a16:creationId xmlns:a16="http://schemas.microsoft.com/office/drawing/2014/main" xmlns="" id="{C15C8BD7-298F-4F9E-8BC6-E50D1F1400B1}"/>
                  </a:ext>
                </a:extLst>
              </p:cNvPr>
              <p:cNvSpPr/>
              <p:nvPr/>
            </p:nvSpPr>
            <p:spPr>
              <a:xfrm>
                <a:off x="3536375" y="3518875"/>
                <a:ext cx="106425" cy="146725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5869" extrusionOk="0">
                    <a:moveTo>
                      <a:pt x="702" y="1"/>
                    </a:moveTo>
                    <a:cubicBezTo>
                      <a:pt x="351" y="1"/>
                      <a:pt x="0" y="383"/>
                      <a:pt x="254" y="798"/>
                    </a:cubicBezTo>
                    <a:lnTo>
                      <a:pt x="3156" y="5635"/>
                    </a:lnTo>
                    <a:cubicBezTo>
                      <a:pt x="3222" y="5768"/>
                      <a:pt x="3389" y="5868"/>
                      <a:pt x="3589" y="5868"/>
                    </a:cubicBezTo>
                    <a:cubicBezTo>
                      <a:pt x="3990" y="5868"/>
                      <a:pt x="4256" y="5435"/>
                      <a:pt x="4056" y="5101"/>
                    </a:cubicBezTo>
                    <a:lnTo>
                      <a:pt x="1121" y="264"/>
                    </a:lnTo>
                    <a:cubicBezTo>
                      <a:pt x="1017" y="78"/>
                      <a:pt x="860" y="1"/>
                      <a:pt x="702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008;p54">
                <a:extLst>
                  <a:ext uri="{FF2B5EF4-FFF2-40B4-BE49-F238E27FC236}">
                    <a16:creationId xmlns:a16="http://schemas.microsoft.com/office/drawing/2014/main" xmlns="" id="{5A6AF52E-8044-44EF-84CE-C1465D88C61F}"/>
                  </a:ext>
                </a:extLst>
              </p:cNvPr>
              <p:cNvSpPr/>
              <p:nvPr/>
            </p:nvSpPr>
            <p:spPr>
              <a:xfrm>
                <a:off x="5304800" y="3491500"/>
                <a:ext cx="166650" cy="95700"/>
              </a:xfrm>
              <a:custGeom>
                <a:avLst/>
                <a:gdLst/>
                <a:ahLst/>
                <a:cxnLst/>
                <a:rect l="l" t="t" r="r" b="b"/>
                <a:pathLst>
                  <a:path w="6666" h="3828" extrusionOk="0">
                    <a:moveTo>
                      <a:pt x="5914" y="1"/>
                    </a:moveTo>
                    <a:cubicBezTo>
                      <a:pt x="5827" y="1"/>
                      <a:pt x="5733" y="28"/>
                      <a:pt x="5638" y="92"/>
                    </a:cubicBezTo>
                    <a:lnTo>
                      <a:pt x="334" y="2860"/>
                    </a:lnTo>
                    <a:cubicBezTo>
                      <a:pt x="67" y="2994"/>
                      <a:pt x="0" y="3327"/>
                      <a:pt x="134" y="3561"/>
                    </a:cubicBezTo>
                    <a:cubicBezTo>
                      <a:pt x="200" y="3727"/>
                      <a:pt x="367" y="3828"/>
                      <a:pt x="567" y="3828"/>
                    </a:cubicBezTo>
                    <a:cubicBezTo>
                      <a:pt x="667" y="3828"/>
                      <a:pt x="734" y="3828"/>
                      <a:pt x="801" y="3794"/>
                    </a:cubicBezTo>
                    <a:lnTo>
                      <a:pt x="6105" y="992"/>
                    </a:lnTo>
                    <a:cubicBezTo>
                      <a:pt x="6666" y="768"/>
                      <a:pt x="6377" y="1"/>
                      <a:pt x="591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009;p54">
                <a:extLst>
                  <a:ext uri="{FF2B5EF4-FFF2-40B4-BE49-F238E27FC236}">
                    <a16:creationId xmlns:a16="http://schemas.microsoft.com/office/drawing/2014/main" xmlns="" id="{E07BF4C6-EC6B-45E0-AB26-1648709EA91D}"/>
                  </a:ext>
                </a:extLst>
              </p:cNvPr>
              <p:cNvSpPr/>
              <p:nvPr/>
            </p:nvSpPr>
            <p:spPr>
              <a:xfrm>
                <a:off x="5290850" y="3695250"/>
                <a:ext cx="185750" cy="67900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2716" extrusionOk="0">
                    <a:moveTo>
                      <a:pt x="697" y="0"/>
                    </a:moveTo>
                    <a:cubicBezTo>
                      <a:pt x="162" y="0"/>
                      <a:pt x="0" y="764"/>
                      <a:pt x="558" y="981"/>
                    </a:cubicBezTo>
                    <a:lnTo>
                      <a:pt x="6596" y="2683"/>
                    </a:lnTo>
                    <a:lnTo>
                      <a:pt x="6729" y="2683"/>
                    </a:lnTo>
                    <a:lnTo>
                      <a:pt x="6729" y="2716"/>
                    </a:lnTo>
                    <a:cubicBezTo>
                      <a:pt x="7330" y="2683"/>
                      <a:pt x="7430" y="1849"/>
                      <a:pt x="6896" y="1682"/>
                    </a:cubicBezTo>
                    <a:lnTo>
                      <a:pt x="825" y="14"/>
                    </a:lnTo>
                    <a:cubicBezTo>
                      <a:pt x="780" y="5"/>
                      <a:pt x="737" y="0"/>
                      <a:pt x="697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010;p54">
                <a:extLst>
                  <a:ext uri="{FF2B5EF4-FFF2-40B4-BE49-F238E27FC236}">
                    <a16:creationId xmlns:a16="http://schemas.microsoft.com/office/drawing/2014/main" xmlns="" id="{DA46BABF-0265-4B03-9AF8-B856F95BC395}"/>
                  </a:ext>
                </a:extLst>
              </p:cNvPr>
              <p:cNvSpPr/>
              <p:nvPr/>
            </p:nvSpPr>
            <p:spPr>
              <a:xfrm>
                <a:off x="5229325" y="3828550"/>
                <a:ext cx="108850" cy="135600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5424" extrusionOk="0">
                    <a:moveTo>
                      <a:pt x="668" y="1"/>
                    </a:moveTo>
                    <a:cubicBezTo>
                      <a:pt x="322" y="1"/>
                      <a:pt x="1" y="368"/>
                      <a:pt x="217" y="753"/>
                    </a:cubicBezTo>
                    <a:lnTo>
                      <a:pt x="3353" y="5190"/>
                    </a:lnTo>
                    <a:cubicBezTo>
                      <a:pt x="3453" y="5323"/>
                      <a:pt x="3620" y="5423"/>
                      <a:pt x="3786" y="5423"/>
                    </a:cubicBezTo>
                    <a:cubicBezTo>
                      <a:pt x="3886" y="5423"/>
                      <a:pt x="3953" y="5390"/>
                      <a:pt x="4053" y="5323"/>
                    </a:cubicBezTo>
                    <a:cubicBezTo>
                      <a:pt x="4287" y="5156"/>
                      <a:pt x="4353" y="4856"/>
                      <a:pt x="4187" y="4622"/>
                    </a:cubicBezTo>
                    <a:lnTo>
                      <a:pt x="1051" y="186"/>
                    </a:lnTo>
                    <a:cubicBezTo>
                      <a:pt x="939" y="56"/>
                      <a:pt x="802" y="1"/>
                      <a:pt x="66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011;p54">
                <a:extLst>
                  <a:ext uri="{FF2B5EF4-FFF2-40B4-BE49-F238E27FC236}">
                    <a16:creationId xmlns:a16="http://schemas.microsoft.com/office/drawing/2014/main" xmlns="" id="{DAAAB05A-C57F-4C76-9449-4D07A3442DE9}"/>
                  </a:ext>
                </a:extLst>
              </p:cNvPr>
              <p:cNvSpPr/>
              <p:nvPr/>
            </p:nvSpPr>
            <p:spPr>
              <a:xfrm>
                <a:off x="2933100" y="453700"/>
                <a:ext cx="591275" cy="702425"/>
              </a:xfrm>
              <a:custGeom>
                <a:avLst/>
                <a:gdLst/>
                <a:ahLst/>
                <a:cxnLst/>
                <a:rect l="l" t="t" r="r" b="b"/>
                <a:pathLst>
                  <a:path w="23651" h="28097" extrusionOk="0">
                    <a:moveTo>
                      <a:pt x="9031" y="0"/>
                    </a:moveTo>
                    <a:cubicBezTo>
                      <a:pt x="8071" y="0"/>
                      <a:pt x="7198" y="222"/>
                      <a:pt x="6438" y="650"/>
                    </a:cubicBezTo>
                    <a:cubicBezTo>
                      <a:pt x="5671" y="1117"/>
                      <a:pt x="3703" y="2218"/>
                      <a:pt x="2936" y="2685"/>
                    </a:cubicBezTo>
                    <a:cubicBezTo>
                      <a:pt x="1135" y="3719"/>
                      <a:pt x="0" y="5987"/>
                      <a:pt x="0" y="9190"/>
                    </a:cubicBezTo>
                    <a:cubicBezTo>
                      <a:pt x="0" y="15661"/>
                      <a:pt x="4537" y="23500"/>
                      <a:pt x="10108" y="26702"/>
                    </a:cubicBezTo>
                    <a:cubicBezTo>
                      <a:pt x="11739" y="27654"/>
                      <a:pt x="13268" y="28097"/>
                      <a:pt x="14623" y="28097"/>
                    </a:cubicBezTo>
                    <a:cubicBezTo>
                      <a:pt x="15596" y="28097"/>
                      <a:pt x="16479" y="27868"/>
                      <a:pt x="17246" y="27436"/>
                    </a:cubicBezTo>
                    <a:lnTo>
                      <a:pt x="20715" y="25435"/>
                    </a:lnTo>
                    <a:cubicBezTo>
                      <a:pt x="22517" y="24367"/>
                      <a:pt x="23651" y="22132"/>
                      <a:pt x="23651" y="18897"/>
                    </a:cubicBezTo>
                    <a:cubicBezTo>
                      <a:pt x="23651" y="12459"/>
                      <a:pt x="19114" y="4620"/>
                      <a:pt x="13543" y="1384"/>
                    </a:cubicBezTo>
                    <a:cubicBezTo>
                      <a:pt x="11921" y="446"/>
                      <a:pt x="10390" y="0"/>
                      <a:pt x="9031" y="0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012;p54">
                <a:extLst>
                  <a:ext uri="{FF2B5EF4-FFF2-40B4-BE49-F238E27FC236}">
                    <a16:creationId xmlns:a16="http://schemas.microsoft.com/office/drawing/2014/main" xmlns="" id="{E81E798D-C126-41FC-B5E7-4BDD0C6BA941}"/>
                  </a:ext>
                </a:extLst>
              </p:cNvPr>
              <p:cNvSpPr/>
              <p:nvPr/>
            </p:nvSpPr>
            <p:spPr>
              <a:xfrm>
                <a:off x="2933100" y="453700"/>
                <a:ext cx="591275" cy="702425"/>
              </a:xfrm>
              <a:custGeom>
                <a:avLst/>
                <a:gdLst/>
                <a:ahLst/>
                <a:cxnLst/>
                <a:rect l="l" t="t" r="r" b="b"/>
                <a:pathLst>
                  <a:path w="23651" h="28097" extrusionOk="0">
                    <a:moveTo>
                      <a:pt x="9031" y="0"/>
                    </a:moveTo>
                    <a:cubicBezTo>
                      <a:pt x="8071" y="0"/>
                      <a:pt x="7198" y="222"/>
                      <a:pt x="6438" y="650"/>
                    </a:cubicBezTo>
                    <a:cubicBezTo>
                      <a:pt x="5671" y="1117"/>
                      <a:pt x="3703" y="2218"/>
                      <a:pt x="2936" y="2685"/>
                    </a:cubicBezTo>
                    <a:cubicBezTo>
                      <a:pt x="1135" y="3719"/>
                      <a:pt x="0" y="5987"/>
                      <a:pt x="0" y="9190"/>
                    </a:cubicBezTo>
                    <a:cubicBezTo>
                      <a:pt x="0" y="15661"/>
                      <a:pt x="4537" y="23500"/>
                      <a:pt x="10108" y="26702"/>
                    </a:cubicBezTo>
                    <a:cubicBezTo>
                      <a:pt x="11739" y="27654"/>
                      <a:pt x="13268" y="28097"/>
                      <a:pt x="14623" y="28097"/>
                    </a:cubicBezTo>
                    <a:cubicBezTo>
                      <a:pt x="15596" y="28097"/>
                      <a:pt x="16479" y="27868"/>
                      <a:pt x="17246" y="27436"/>
                    </a:cubicBezTo>
                    <a:lnTo>
                      <a:pt x="20715" y="25435"/>
                    </a:lnTo>
                    <a:cubicBezTo>
                      <a:pt x="22517" y="24367"/>
                      <a:pt x="23651" y="22132"/>
                      <a:pt x="23651" y="18897"/>
                    </a:cubicBezTo>
                    <a:cubicBezTo>
                      <a:pt x="23651" y="12459"/>
                      <a:pt x="19114" y="4620"/>
                      <a:pt x="13543" y="1384"/>
                    </a:cubicBezTo>
                    <a:cubicBezTo>
                      <a:pt x="11921" y="446"/>
                      <a:pt x="10390" y="0"/>
                      <a:pt x="90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013;p54">
                <a:extLst>
                  <a:ext uri="{FF2B5EF4-FFF2-40B4-BE49-F238E27FC236}">
                    <a16:creationId xmlns:a16="http://schemas.microsoft.com/office/drawing/2014/main" xmlns="" id="{80DE5D35-17B8-42D2-BE8C-793E5E6D1BC6}"/>
                  </a:ext>
                </a:extLst>
              </p:cNvPr>
              <p:cNvSpPr/>
              <p:nvPr/>
            </p:nvSpPr>
            <p:spPr>
              <a:xfrm>
                <a:off x="3325875" y="1044525"/>
                <a:ext cx="25437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7381" extrusionOk="0">
                    <a:moveTo>
                      <a:pt x="6806" y="0"/>
                    </a:moveTo>
                    <a:lnTo>
                      <a:pt x="1" y="3937"/>
                    </a:lnTo>
                    <a:cubicBezTo>
                      <a:pt x="634" y="4937"/>
                      <a:pt x="1502" y="5805"/>
                      <a:pt x="2536" y="6438"/>
                    </a:cubicBezTo>
                    <a:cubicBezTo>
                      <a:pt x="3575" y="7050"/>
                      <a:pt x="4782" y="7381"/>
                      <a:pt x="6003" y="7381"/>
                    </a:cubicBezTo>
                    <a:cubicBezTo>
                      <a:pt x="6115" y="7381"/>
                      <a:pt x="6227" y="7378"/>
                      <a:pt x="6339" y="7372"/>
                    </a:cubicBezTo>
                    <a:cubicBezTo>
                      <a:pt x="6405" y="7372"/>
                      <a:pt x="6439" y="7372"/>
                      <a:pt x="6505" y="7339"/>
                    </a:cubicBezTo>
                    <a:lnTo>
                      <a:pt x="9941" y="5371"/>
                    </a:lnTo>
                    <a:cubicBezTo>
                      <a:pt x="10175" y="5238"/>
                      <a:pt x="10175" y="4904"/>
                      <a:pt x="9941" y="4771"/>
                    </a:cubicBezTo>
                    <a:cubicBezTo>
                      <a:pt x="8173" y="3803"/>
                      <a:pt x="7006" y="2035"/>
                      <a:pt x="6806" y="0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014;p54">
                <a:extLst>
                  <a:ext uri="{FF2B5EF4-FFF2-40B4-BE49-F238E27FC236}">
                    <a16:creationId xmlns:a16="http://schemas.microsoft.com/office/drawing/2014/main" xmlns="" id="{300E682C-DEAD-4536-9EEA-EBD87FF6247E}"/>
                  </a:ext>
                </a:extLst>
              </p:cNvPr>
              <p:cNvSpPr/>
              <p:nvPr/>
            </p:nvSpPr>
            <p:spPr>
              <a:xfrm>
                <a:off x="3325875" y="1044525"/>
                <a:ext cx="25437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7381" extrusionOk="0">
                    <a:moveTo>
                      <a:pt x="6806" y="0"/>
                    </a:moveTo>
                    <a:lnTo>
                      <a:pt x="1" y="3937"/>
                    </a:lnTo>
                    <a:cubicBezTo>
                      <a:pt x="634" y="4937"/>
                      <a:pt x="1502" y="5805"/>
                      <a:pt x="2536" y="6438"/>
                    </a:cubicBezTo>
                    <a:cubicBezTo>
                      <a:pt x="3575" y="7050"/>
                      <a:pt x="4782" y="7381"/>
                      <a:pt x="6003" y="7381"/>
                    </a:cubicBezTo>
                    <a:cubicBezTo>
                      <a:pt x="6115" y="7381"/>
                      <a:pt x="6227" y="7378"/>
                      <a:pt x="6339" y="7372"/>
                    </a:cubicBezTo>
                    <a:cubicBezTo>
                      <a:pt x="6405" y="7372"/>
                      <a:pt x="6439" y="7372"/>
                      <a:pt x="6505" y="7339"/>
                    </a:cubicBezTo>
                    <a:lnTo>
                      <a:pt x="9941" y="5371"/>
                    </a:lnTo>
                    <a:cubicBezTo>
                      <a:pt x="10175" y="5238"/>
                      <a:pt x="10175" y="4904"/>
                      <a:pt x="9941" y="4771"/>
                    </a:cubicBezTo>
                    <a:cubicBezTo>
                      <a:pt x="8173" y="3803"/>
                      <a:pt x="7006" y="2035"/>
                      <a:pt x="68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015;p54">
                <a:extLst>
                  <a:ext uri="{FF2B5EF4-FFF2-40B4-BE49-F238E27FC236}">
                    <a16:creationId xmlns:a16="http://schemas.microsoft.com/office/drawing/2014/main" xmlns="" id="{20F30FA1-1A6F-4B45-806B-7AB005725578}"/>
                  </a:ext>
                </a:extLst>
              </p:cNvPr>
              <p:cNvSpPr/>
              <p:nvPr/>
            </p:nvSpPr>
            <p:spPr>
              <a:xfrm>
                <a:off x="2908075" y="503300"/>
                <a:ext cx="554600" cy="652575"/>
              </a:xfrm>
              <a:custGeom>
                <a:avLst/>
                <a:gdLst/>
                <a:ahLst/>
                <a:cxnLst/>
                <a:rect l="l" t="t" r="r" b="b"/>
                <a:pathLst>
                  <a:path w="22184" h="26103" extrusionOk="0">
                    <a:moveTo>
                      <a:pt x="6580" y="1"/>
                    </a:moveTo>
                    <a:cubicBezTo>
                      <a:pt x="5638" y="1"/>
                      <a:pt x="4755" y="215"/>
                      <a:pt x="3970" y="668"/>
                    </a:cubicBezTo>
                    <a:cubicBezTo>
                      <a:pt x="1" y="2969"/>
                      <a:pt x="1" y="10341"/>
                      <a:pt x="3970" y="17180"/>
                    </a:cubicBezTo>
                    <a:cubicBezTo>
                      <a:pt x="7114" y="22641"/>
                      <a:pt x="11832" y="26102"/>
                      <a:pt x="15610" y="26102"/>
                    </a:cubicBezTo>
                    <a:cubicBezTo>
                      <a:pt x="16562" y="26102"/>
                      <a:pt x="17455" y="25882"/>
                      <a:pt x="18247" y="25419"/>
                    </a:cubicBezTo>
                    <a:cubicBezTo>
                      <a:pt x="22183" y="23150"/>
                      <a:pt x="22183" y="15779"/>
                      <a:pt x="18247" y="8940"/>
                    </a:cubicBezTo>
                    <a:cubicBezTo>
                      <a:pt x="15096" y="3466"/>
                      <a:pt x="10362" y="1"/>
                      <a:pt x="6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016;p54">
                <a:extLst>
                  <a:ext uri="{FF2B5EF4-FFF2-40B4-BE49-F238E27FC236}">
                    <a16:creationId xmlns:a16="http://schemas.microsoft.com/office/drawing/2014/main" xmlns="" id="{D5B15EF7-804B-49AD-BB3E-DDD3419B0D9F}"/>
                  </a:ext>
                </a:extLst>
              </p:cNvPr>
              <p:cNvSpPr/>
              <p:nvPr/>
            </p:nvSpPr>
            <p:spPr>
              <a:xfrm>
                <a:off x="3306278" y="1060134"/>
                <a:ext cx="181825" cy="17285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914" extrusionOk="0">
                    <a:moveTo>
                      <a:pt x="3870" y="0"/>
                    </a:moveTo>
                    <a:lnTo>
                      <a:pt x="1" y="2235"/>
                    </a:lnTo>
                    <a:cubicBezTo>
                      <a:pt x="1" y="2235"/>
                      <a:pt x="334" y="4270"/>
                      <a:pt x="3003" y="5971"/>
                    </a:cubicBezTo>
                    <a:cubicBezTo>
                      <a:pt x="4072" y="6583"/>
                      <a:pt x="5254" y="6914"/>
                      <a:pt x="6470" y="6914"/>
                    </a:cubicBezTo>
                    <a:cubicBezTo>
                      <a:pt x="6582" y="6914"/>
                      <a:pt x="6694" y="6911"/>
                      <a:pt x="6806" y="6905"/>
                    </a:cubicBezTo>
                    <a:cubicBezTo>
                      <a:pt x="7172" y="6905"/>
                      <a:pt x="7273" y="6438"/>
                      <a:pt x="6972" y="6272"/>
                    </a:cubicBezTo>
                    <a:cubicBezTo>
                      <a:pt x="4737" y="5037"/>
                      <a:pt x="3470" y="2536"/>
                      <a:pt x="38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017;p54">
                <a:extLst>
                  <a:ext uri="{FF2B5EF4-FFF2-40B4-BE49-F238E27FC236}">
                    <a16:creationId xmlns:a16="http://schemas.microsoft.com/office/drawing/2014/main" xmlns="" id="{9753CC42-7663-4199-B04E-C4DBF11A88A8}"/>
                  </a:ext>
                </a:extLst>
              </p:cNvPr>
              <p:cNvSpPr/>
              <p:nvPr/>
            </p:nvSpPr>
            <p:spPr>
              <a:xfrm>
                <a:off x="3124900" y="619925"/>
                <a:ext cx="82575" cy="299550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11982" extrusionOk="0">
                    <a:moveTo>
                      <a:pt x="237" y="1"/>
                    </a:moveTo>
                    <a:cubicBezTo>
                      <a:pt x="93" y="1"/>
                      <a:pt x="1" y="107"/>
                      <a:pt x="1" y="306"/>
                    </a:cubicBezTo>
                    <a:lnTo>
                      <a:pt x="901" y="10513"/>
                    </a:lnTo>
                    <a:cubicBezTo>
                      <a:pt x="935" y="10813"/>
                      <a:pt x="1101" y="11080"/>
                      <a:pt x="1368" y="11247"/>
                    </a:cubicBezTo>
                    <a:lnTo>
                      <a:pt x="2669" y="11914"/>
                    </a:lnTo>
                    <a:cubicBezTo>
                      <a:pt x="2726" y="11961"/>
                      <a:pt x="2787" y="11982"/>
                      <a:pt x="2846" y="11982"/>
                    </a:cubicBezTo>
                    <a:cubicBezTo>
                      <a:pt x="2996" y="11982"/>
                      <a:pt x="3127" y="11848"/>
                      <a:pt x="3103" y="11681"/>
                    </a:cubicBezTo>
                    <a:lnTo>
                      <a:pt x="3303" y="2074"/>
                    </a:lnTo>
                    <a:cubicBezTo>
                      <a:pt x="3270" y="1774"/>
                      <a:pt x="3136" y="1507"/>
                      <a:pt x="2869" y="1373"/>
                    </a:cubicBezTo>
                    <a:lnTo>
                      <a:pt x="401" y="39"/>
                    </a:lnTo>
                    <a:cubicBezTo>
                      <a:pt x="341" y="13"/>
                      <a:pt x="286" y="1"/>
                      <a:pt x="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018;p54">
                <a:extLst>
                  <a:ext uri="{FF2B5EF4-FFF2-40B4-BE49-F238E27FC236}">
                    <a16:creationId xmlns:a16="http://schemas.microsoft.com/office/drawing/2014/main" xmlns="" id="{AE649E5F-6270-4A71-AF0D-FFB23770621D}"/>
                  </a:ext>
                </a:extLst>
              </p:cNvPr>
              <p:cNvSpPr/>
              <p:nvPr/>
            </p:nvSpPr>
            <p:spPr>
              <a:xfrm>
                <a:off x="3144275" y="938350"/>
                <a:ext cx="67825" cy="9430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3772" extrusionOk="0">
                    <a:moveTo>
                      <a:pt x="780" y="0"/>
                    </a:moveTo>
                    <a:cubicBezTo>
                      <a:pt x="272" y="0"/>
                      <a:pt x="0" y="510"/>
                      <a:pt x="26" y="1179"/>
                    </a:cubicBezTo>
                    <a:cubicBezTo>
                      <a:pt x="60" y="2179"/>
                      <a:pt x="593" y="3080"/>
                      <a:pt x="1427" y="3614"/>
                    </a:cubicBezTo>
                    <a:cubicBezTo>
                      <a:pt x="1622" y="3723"/>
                      <a:pt x="1797" y="3772"/>
                      <a:pt x="1949" y="3772"/>
                    </a:cubicBezTo>
                    <a:cubicBezTo>
                      <a:pt x="2450" y="3772"/>
                      <a:pt x="2713" y="3244"/>
                      <a:pt x="2661" y="2580"/>
                    </a:cubicBezTo>
                    <a:cubicBezTo>
                      <a:pt x="2628" y="1612"/>
                      <a:pt x="2094" y="678"/>
                      <a:pt x="1294" y="144"/>
                    </a:cubicBezTo>
                    <a:cubicBezTo>
                      <a:pt x="1103" y="45"/>
                      <a:pt x="931" y="0"/>
                      <a:pt x="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019;p54">
                <a:extLst>
                  <a:ext uri="{FF2B5EF4-FFF2-40B4-BE49-F238E27FC236}">
                    <a16:creationId xmlns:a16="http://schemas.microsoft.com/office/drawing/2014/main" xmlns="" id="{3CED3BB2-128D-4A37-BBCE-9C89BEC509C9}"/>
                  </a:ext>
                </a:extLst>
              </p:cNvPr>
              <p:cNvSpPr/>
              <p:nvPr/>
            </p:nvSpPr>
            <p:spPr>
              <a:xfrm>
                <a:off x="5367325" y="719300"/>
                <a:ext cx="722225" cy="722200"/>
              </a:xfrm>
              <a:custGeom>
                <a:avLst/>
                <a:gdLst/>
                <a:ahLst/>
                <a:cxnLst/>
                <a:rect l="l" t="t" r="r" b="b"/>
                <a:pathLst>
                  <a:path w="28889" h="28888" extrusionOk="0">
                    <a:moveTo>
                      <a:pt x="14445" y="0"/>
                    </a:moveTo>
                    <a:cubicBezTo>
                      <a:pt x="6472" y="0"/>
                      <a:pt x="1" y="6471"/>
                      <a:pt x="1" y="14444"/>
                    </a:cubicBezTo>
                    <a:cubicBezTo>
                      <a:pt x="1" y="22416"/>
                      <a:pt x="6472" y="28887"/>
                      <a:pt x="14445" y="28887"/>
                    </a:cubicBezTo>
                    <a:cubicBezTo>
                      <a:pt x="22417" y="28887"/>
                      <a:pt x="28888" y="22416"/>
                      <a:pt x="28888" y="14444"/>
                    </a:cubicBezTo>
                    <a:cubicBezTo>
                      <a:pt x="28888" y="6471"/>
                      <a:pt x="22417" y="0"/>
                      <a:pt x="14445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020;p54">
                <a:extLst>
                  <a:ext uri="{FF2B5EF4-FFF2-40B4-BE49-F238E27FC236}">
                    <a16:creationId xmlns:a16="http://schemas.microsoft.com/office/drawing/2014/main" xmlns="" id="{30C255E7-8339-478F-A26F-55413B228196}"/>
                  </a:ext>
                </a:extLst>
              </p:cNvPr>
              <p:cNvSpPr/>
              <p:nvPr/>
            </p:nvSpPr>
            <p:spPr>
              <a:xfrm>
                <a:off x="5501600" y="878575"/>
                <a:ext cx="626300" cy="563125"/>
              </a:xfrm>
              <a:custGeom>
                <a:avLst/>
                <a:gdLst/>
                <a:ahLst/>
                <a:cxnLst/>
                <a:rect l="l" t="t" r="r" b="b"/>
                <a:pathLst>
                  <a:path w="25052" h="22525" extrusionOk="0">
                    <a:moveTo>
                      <a:pt x="21049" y="0"/>
                    </a:moveTo>
                    <a:cubicBezTo>
                      <a:pt x="22350" y="3670"/>
                      <a:pt x="21549" y="6872"/>
                      <a:pt x="16312" y="9907"/>
                    </a:cubicBezTo>
                    <a:lnTo>
                      <a:pt x="0" y="19314"/>
                    </a:lnTo>
                    <a:cubicBezTo>
                      <a:pt x="2657" y="21461"/>
                      <a:pt x="5866" y="22524"/>
                      <a:pt x="9069" y="22524"/>
                    </a:cubicBezTo>
                    <a:cubicBezTo>
                      <a:pt x="12584" y="22524"/>
                      <a:pt x="16090" y="21244"/>
                      <a:pt x="18847" y="18714"/>
                    </a:cubicBezTo>
                    <a:cubicBezTo>
                      <a:pt x="24118" y="13877"/>
                      <a:pt x="25052" y="5938"/>
                      <a:pt x="21049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021;p54">
                <a:extLst>
                  <a:ext uri="{FF2B5EF4-FFF2-40B4-BE49-F238E27FC236}">
                    <a16:creationId xmlns:a16="http://schemas.microsoft.com/office/drawing/2014/main" xmlns="" id="{868D1B70-F48F-4C35-AC63-55FB1C555447}"/>
                  </a:ext>
                </a:extLst>
              </p:cNvPr>
              <p:cNvSpPr/>
              <p:nvPr/>
            </p:nvSpPr>
            <p:spPr>
              <a:xfrm>
                <a:off x="5405700" y="1183800"/>
                <a:ext cx="273550" cy="1104975"/>
              </a:xfrm>
              <a:custGeom>
                <a:avLst/>
                <a:gdLst/>
                <a:ahLst/>
                <a:cxnLst/>
                <a:rect l="l" t="t" r="r" b="b"/>
                <a:pathLst>
                  <a:path w="10942" h="4419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03" y="11642"/>
                      <a:pt x="4837" y="29088"/>
                      <a:pt x="4037" y="41863"/>
                    </a:cubicBezTo>
                    <a:lnTo>
                      <a:pt x="8073" y="44198"/>
                    </a:lnTo>
                    <a:cubicBezTo>
                      <a:pt x="10408" y="36526"/>
                      <a:pt x="10942" y="20815"/>
                      <a:pt x="10074" y="58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022;p54">
                <a:extLst>
                  <a:ext uri="{FF2B5EF4-FFF2-40B4-BE49-F238E27FC236}">
                    <a16:creationId xmlns:a16="http://schemas.microsoft.com/office/drawing/2014/main" xmlns="" id="{AE3512A8-4A7F-4BAC-904E-92B9847639E9}"/>
                  </a:ext>
                </a:extLst>
              </p:cNvPr>
              <p:cNvSpPr/>
              <p:nvPr/>
            </p:nvSpPr>
            <p:spPr>
              <a:xfrm>
                <a:off x="5607500" y="1327225"/>
                <a:ext cx="356125" cy="962375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38495" extrusionOk="0">
                    <a:moveTo>
                      <a:pt x="14244" y="1"/>
                    </a:moveTo>
                    <a:lnTo>
                      <a:pt x="2002" y="134"/>
                    </a:lnTo>
                    <a:cubicBezTo>
                      <a:pt x="2669" y="13744"/>
                      <a:pt x="2403" y="29322"/>
                      <a:pt x="1" y="38495"/>
                    </a:cubicBezTo>
                    <a:cubicBezTo>
                      <a:pt x="6072" y="34892"/>
                      <a:pt x="9841" y="28354"/>
                      <a:pt x="9908" y="21249"/>
                    </a:cubicBezTo>
                    <a:lnTo>
                      <a:pt x="10008" y="5438"/>
                    </a:lnTo>
                    <a:lnTo>
                      <a:pt x="14244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023;p54">
                <a:extLst>
                  <a:ext uri="{FF2B5EF4-FFF2-40B4-BE49-F238E27FC236}">
                    <a16:creationId xmlns:a16="http://schemas.microsoft.com/office/drawing/2014/main" xmlns="" id="{81B7BCD5-1EFF-42D3-B1CB-7E14BABC0586}"/>
                  </a:ext>
                </a:extLst>
              </p:cNvPr>
              <p:cNvSpPr/>
              <p:nvPr/>
            </p:nvSpPr>
            <p:spPr>
              <a:xfrm>
                <a:off x="5607500" y="1746275"/>
                <a:ext cx="15097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4021" extrusionOk="0">
                    <a:moveTo>
                      <a:pt x="5559" y="0"/>
                    </a:moveTo>
                    <a:cubicBezTo>
                      <a:pt x="5441" y="0"/>
                      <a:pt x="5309" y="39"/>
                      <a:pt x="5171" y="117"/>
                    </a:cubicBezTo>
                    <a:lnTo>
                      <a:pt x="2870" y="1452"/>
                    </a:lnTo>
                    <a:cubicBezTo>
                      <a:pt x="2603" y="1585"/>
                      <a:pt x="2302" y="1652"/>
                      <a:pt x="2002" y="1652"/>
                    </a:cubicBezTo>
                    <a:cubicBezTo>
                      <a:pt x="1702" y="1652"/>
                      <a:pt x="1402" y="1585"/>
                      <a:pt x="1135" y="1452"/>
                    </a:cubicBezTo>
                    <a:lnTo>
                      <a:pt x="835" y="1285"/>
                    </a:lnTo>
                    <a:cubicBezTo>
                      <a:pt x="699" y="1207"/>
                      <a:pt x="571" y="1169"/>
                      <a:pt x="458" y="1169"/>
                    </a:cubicBezTo>
                    <a:cubicBezTo>
                      <a:pt x="185" y="1169"/>
                      <a:pt x="1" y="1393"/>
                      <a:pt x="1" y="1818"/>
                    </a:cubicBezTo>
                    <a:lnTo>
                      <a:pt x="1" y="2152"/>
                    </a:lnTo>
                    <a:cubicBezTo>
                      <a:pt x="34" y="2752"/>
                      <a:pt x="334" y="3286"/>
                      <a:pt x="835" y="3653"/>
                    </a:cubicBezTo>
                    <a:lnTo>
                      <a:pt x="1102" y="3820"/>
                    </a:lnTo>
                    <a:cubicBezTo>
                      <a:pt x="1368" y="3953"/>
                      <a:pt x="1669" y="4020"/>
                      <a:pt x="1969" y="4020"/>
                    </a:cubicBezTo>
                    <a:cubicBezTo>
                      <a:pt x="2269" y="4020"/>
                      <a:pt x="2569" y="3953"/>
                      <a:pt x="2836" y="3820"/>
                    </a:cubicBezTo>
                    <a:lnTo>
                      <a:pt x="5171" y="2452"/>
                    </a:lnTo>
                    <a:cubicBezTo>
                      <a:pt x="5672" y="2119"/>
                      <a:pt x="6005" y="1585"/>
                      <a:pt x="6038" y="985"/>
                    </a:cubicBezTo>
                    <a:lnTo>
                      <a:pt x="6038" y="618"/>
                    </a:lnTo>
                    <a:cubicBezTo>
                      <a:pt x="6038" y="218"/>
                      <a:pt x="5840" y="0"/>
                      <a:pt x="5559" y="0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024;p54">
                <a:extLst>
                  <a:ext uri="{FF2B5EF4-FFF2-40B4-BE49-F238E27FC236}">
                    <a16:creationId xmlns:a16="http://schemas.microsoft.com/office/drawing/2014/main" xmlns="" id="{4209DD65-50C2-4FEE-AD8D-7782DC5353A2}"/>
                  </a:ext>
                </a:extLst>
              </p:cNvPr>
              <p:cNvSpPr/>
              <p:nvPr/>
            </p:nvSpPr>
            <p:spPr>
              <a:xfrm>
                <a:off x="5598575" y="1875675"/>
                <a:ext cx="150725" cy="10037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4015" extrusionOk="0">
                    <a:moveTo>
                      <a:pt x="5534" y="1"/>
                    </a:moveTo>
                    <a:cubicBezTo>
                      <a:pt x="5420" y="1"/>
                      <a:pt x="5293" y="36"/>
                      <a:pt x="5161" y="112"/>
                    </a:cubicBezTo>
                    <a:lnTo>
                      <a:pt x="2860" y="1446"/>
                    </a:lnTo>
                    <a:cubicBezTo>
                      <a:pt x="2593" y="1596"/>
                      <a:pt x="2301" y="1671"/>
                      <a:pt x="2005" y="1671"/>
                    </a:cubicBezTo>
                    <a:cubicBezTo>
                      <a:pt x="1709" y="1671"/>
                      <a:pt x="1409" y="1596"/>
                      <a:pt x="1125" y="1446"/>
                    </a:cubicBezTo>
                    <a:lnTo>
                      <a:pt x="858" y="1279"/>
                    </a:lnTo>
                    <a:cubicBezTo>
                      <a:pt x="711" y="1200"/>
                      <a:pt x="575" y="1162"/>
                      <a:pt x="457" y="1162"/>
                    </a:cubicBezTo>
                    <a:cubicBezTo>
                      <a:pt x="176" y="1162"/>
                      <a:pt x="1" y="1380"/>
                      <a:pt x="24" y="1779"/>
                    </a:cubicBezTo>
                    <a:lnTo>
                      <a:pt x="24" y="2146"/>
                    </a:lnTo>
                    <a:cubicBezTo>
                      <a:pt x="58" y="2747"/>
                      <a:pt x="358" y="3281"/>
                      <a:pt x="858" y="3648"/>
                    </a:cubicBezTo>
                    <a:lnTo>
                      <a:pt x="1125" y="3814"/>
                    </a:lnTo>
                    <a:cubicBezTo>
                      <a:pt x="1392" y="3948"/>
                      <a:pt x="1684" y="4014"/>
                      <a:pt x="1980" y="4014"/>
                    </a:cubicBezTo>
                    <a:cubicBezTo>
                      <a:pt x="2276" y="4014"/>
                      <a:pt x="2576" y="3948"/>
                      <a:pt x="2860" y="3814"/>
                    </a:cubicBezTo>
                    <a:lnTo>
                      <a:pt x="5195" y="2447"/>
                    </a:lnTo>
                    <a:cubicBezTo>
                      <a:pt x="5695" y="2113"/>
                      <a:pt x="5995" y="1546"/>
                      <a:pt x="6029" y="946"/>
                    </a:cubicBezTo>
                    <a:lnTo>
                      <a:pt x="6029" y="612"/>
                    </a:lnTo>
                    <a:cubicBezTo>
                      <a:pt x="6029" y="229"/>
                      <a:pt x="5823" y="1"/>
                      <a:pt x="5534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025;p54">
                <a:extLst>
                  <a:ext uri="{FF2B5EF4-FFF2-40B4-BE49-F238E27FC236}">
                    <a16:creationId xmlns:a16="http://schemas.microsoft.com/office/drawing/2014/main" xmlns="" id="{F1251541-C8BC-47DC-86FB-9193599C8FD5}"/>
                  </a:ext>
                </a:extLst>
              </p:cNvPr>
              <p:cNvSpPr/>
              <p:nvPr/>
            </p:nvSpPr>
            <p:spPr>
              <a:xfrm>
                <a:off x="5589150" y="2005625"/>
                <a:ext cx="15097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3987" extrusionOk="0">
                    <a:moveTo>
                      <a:pt x="5559" y="1"/>
                    </a:moveTo>
                    <a:cubicBezTo>
                      <a:pt x="5441" y="1"/>
                      <a:pt x="5309" y="39"/>
                      <a:pt x="5171" y="117"/>
                    </a:cubicBezTo>
                    <a:lnTo>
                      <a:pt x="2870" y="1452"/>
                    </a:lnTo>
                    <a:cubicBezTo>
                      <a:pt x="2603" y="1585"/>
                      <a:pt x="2311" y="1652"/>
                      <a:pt x="2019" y="1652"/>
                    </a:cubicBezTo>
                    <a:cubicBezTo>
                      <a:pt x="1727" y="1652"/>
                      <a:pt x="1435" y="1585"/>
                      <a:pt x="1168" y="1452"/>
                    </a:cubicBezTo>
                    <a:lnTo>
                      <a:pt x="868" y="1285"/>
                    </a:lnTo>
                    <a:cubicBezTo>
                      <a:pt x="729" y="1195"/>
                      <a:pt x="596" y="1153"/>
                      <a:pt x="478" y="1153"/>
                    </a:cubicBezTo>
                    <a:cubicBezTo>
                      <a:pt x="198" y="1153"/>
                      <a:pt x="1" y="1387"/>
                      <a:pt x="1" y="1785"/>
                    </a:cubicBezTo>
                    <a:lnTo>
                      <a:pt x="1" y="2119"/>
                    </a:lnTo>
                    <a:cubicBezTo>
                      <a:pt x="34" y="2719"/>
                      <a:pt x="368" y="3286"/>
                      <a:pt x="835" y="3620"/>
                    </a:cubicBezTo>
                    <a:lnTo>
                      <a:pt x="1135" y="3787"/>
                    </a:lnTo>
                    <a:cubicBezTo>
                      <a:pt x="1402" y="3920"/>
                      <a:pt x="1694" y="3987"/>
                      <a:pt x="1986" y="3987"/>
                    </a:cubicBezTo>
                    <a:cubicBezTo>
                      <a:pt x="2278" y="3987"/>
                      <a:pt x="2569" y="3920"/>
                      <a:pt x="2836" y="3787"/>
                    </a:cubicBezTo>
                    <a:lnTo>
                      <a:pt x="5171" y="2419"/>
                    </a:lnTo>
                    <a:cubicBezTo>
                      <a:pt x="5672" y="2085"/>
                      <a:pt x="6005" y="1552"/>
                      <a:pt x="6039" y="951"/>
                    </a:cubicBezTo>
                    <a:lnTo>
                      <a:pt x="6039" y="618"/>
                    </a:lnTo>
                    <a:cubicBezTo>
                      <a:pt x="6039" y="218"/>
                      <a:pt x="5840" y="1"/>
                      <a:pt x="5559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026;p54">
                <a:extLst>
                  <a:ext uri="{FF2B5EF4-FFF2-40B4-BE49-F238E27FC236}">
                    <a16:creationId xmlns:a16="http://schemas.microsoft.com/office/drawing/2014/main" xmlns="" id="{BE83F937-BB97-4868-A7BD-63656BC9A105}"/>
                  </a:ext>
                </a:extLst>
              </p:cNvPr>
              <p:cNvSpPr/>
              <p:nvPr/>
            </p:nvSpPr>
            <p:spPr>
              <a:xfrm>
                <a:off x="5257250" y="730600"/>
                <a:ext cx="713050" cy="854325"/>
              </a:xfrm>
              <a:custGeom>
                <a:avLst/>
                <a:gdLst/>
                <a:ahLst/>
                <a:cxnLst/>
                <a:rect l="l" t="t" r="r" b="b"/>
                <a:pathLst>
                  <a:path w="28522" h="34173" extrusionOk="0">
                    <a:moveTo>
                      <a:pt x="11726" y="1"/>
                    </a:moveTo>
                    <a:cubicBezTo>
                      <a:pt x="10252" y="1"/>
                      <a:pt x="8782" y="352"/>
                      <a:pt x="7439" y="1049"/>
                    </a:cubicBezTo>
                    <a:lnTo>
                      <a:pt x="7239" y="1149"/>
                    </a:lnTo>
                    <a:cubicBezTo>
                      <a:pt x="7139" y="1183"/>
                      <a:pt x="7039" y="1249"/>
                      <a:pt x="6972" y="1316"/>
                    </a:cubicBezTo>
                    <a:lnTo>
                      <a:pt x="1" y="5319"/>
                    </a:lnTo>
                    <a:cubicBezTo>
                      <a:pt x="897" y="4809"/>
                      <a:pt x="1936" y="4542"/>
                      <a:pt x="3082" y="4542"/>
                    </a:cubicBezTo>
                    <a:cubicBezTo>
                      <a:pt x="4410" y="4542"/>
                      <a:pt x="5882" y="4900"/>
                      <a:pt x="7439" y="5652"/>
                    </a:cubicBezTo>
                    <a:cubicBezTo>
                      <a:pt x="7740" y="5819"/>
                      <a:pt x="8040" y="5986"/>
                      <a:pt x="8373" y="6153"/>
                    </a:cubicBezTo>
                    <a:cubicBezTo>
                      <a:pt x="8674" y="6320"/>
                      <a:pt x="9074" y="6586"/>
                      <a:pt x="9441" y="6853"/>
                    </a:cubicBezTo>
                    <a:cubicBezTo>
                      <a:pt x="10041" y="7254"/>
                      <a:pt x="10642" y="7687"/>
                      <a:pt x="11209" y="8154"/>
                    </a:cubicBezTo>
                    <a:cubicBezTo>
                      <a:pt x="12243" y="9055"/>
                      <a:pt x="13244" y="10056"/>
                      <a:pt x="14111" y="11123"/>
                    </a:cubicBezTo>
                    <a:cubicBezTo>
                      <a:pt x="16546" y="14125"/>
                      <a:pt x="18347" y="17561"/>
                      <a:pt x="19415" y="21264"/>
                    </a:cubicBezTo>
                    <a:cubicBezTo>
                      <a:pt x="19915" y="22998"/>
                      <a:pt x="20182" y="24800"/>
                      <a:pt x="20182" y="26634"/>
                    </a:cubicBezTo>
                    <a:cubicBezTo>
                      <a:pt x="20182" y="30303"/>
                      <a:pt x="18948" y="32905"/>
                      <a:pt x="16880" y="34173"/>
                    </a:cubicBezTo>
                    <a:lnTo>
                      <a:pt x="24151" y="30003"/>
                    </a:lnTo>
                    <a:cubicBezTo>
                      <a:pt x="26920" y="28202"/>
                      <a:pt x="28521" y="25133"/>
                      <a:pt x="28455" y="21864"/>
                    </a:cubicBezTo>
                    <a:cubicBezTo>
                      <a:pt x="28455" y="20130"/>
                      <a:pt x="28188" y="18428"/>
                      <a:pt x="27721" y="16760"/>
                    </a:cubicBezTo>
                    <a:cubicBezTo>
                      <a:pt x="26687" y="12958"/>
                      <a:pt x="24852" y="9422"/>
                      <a:pt x="22350" y="6353"/>
                    </a:cubicBezTo>
                    <a:cubicBezTo>
                      <a:pt x="21449" y="5286"/>
                      <a:pt x="20482" y="4285"/>
                      <a:pt x="19415" y="3384"/>
                    </a:cubicBezTo>
                    <a:cubicBezTo>
                      <a:pt x="18881" y="2917"/>
                      <a:pt x="18281" y="2450"/>
                      <a:pt x="17680" y="2050"/>
                    </a:cubicBezTo>
                    <a:cubicBezTo>
                      <a:pt x="17347" y="1816"/>
                      <a:pt x="16980" y="1583"/>
                      <a:pt x="16613" y="1383"/>
                    </a:cubicBezTo>
                    <a:cubicBezTo>
                      <a:pt x="16312" y="1183"/>
                      <a:pt x="16012" y="1049"/>
                      <a:pt x="15679" y="882"/>
                    </a:cubicBezTo>
                    <a:cubicBezTo>
                      <a:pt x="14421" y="293"/>
                      <a:pt x="13072" y="1"/>
                      <a:pt x="11726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027;p54">
                <a:extLst>
                  <a:ext uri="{FF2B5EF4-FFF2-40B4-BE49-F238E27FC236}">
                    <a16:creationId xmlns:a16="http://schemas.microsoft.com/office/drawing/2014/main" xmlns="" id="{3CB0B059-2DC0-43F0-B833-F10D74162E5C}"/>
                  </a:ext>
                </a:extLst>
              </p:cNvPr>
              <p:cNvSpPr/>
              <p:nvPr/>
            </p:nvSpPr>
            <p:spPr>
              <a:xfrm>
                <a:off x="5679225" y="1149600"/>
                <a:ext cx="291075" cy="436175"/>
              </a:xfrm>
              <a:custGeom>
                <a:avLst/>
                <a:gdLst/>
                <a:ahLst/>
                <a:cxnLst/>
                <a:rect l="l" t="t" r="r" b="b"/>
                <a:pathLst>
                  <a:path w="11643" h="17447" extrusionOk="0">
                    <a:moveTo>
                      <a:pt x="10875" y="0"/>
                    </a:moveTo>
                    <a:lnTo>
                      <a:pt x="2536" y="4537"/>
                    </a:lnTo>
                    <a:cubicBezTo>
                      <a:pt x="3036" y="6272"/>
                      <a:pt x="3270" y="8073"/>
                      <a:pt x="3303" y="9874"/>
                    </a:cubicBezTo>
                    <a:cubicBezTo>
                      <a:pt x="3303" y="13543"/>
                      <a:pt x="2069" y="16179"/>
                      <a:pt x="1" y="17446"/>
                    </a:cubicBezTo>
                    <a:lnTo>
                      <a:pt x="7272" y="13243"/>
                    </a:lnTo>
                    <a:cubicBezTo>
                      <a:pt x="10041" y="11442"/>
                      <a:pt x="11642" y="8373"/>
                      <a:pt x="11576" y="5104"/>
                    </a:cubicBezTo>
                    <a:cubicBezTo>
                      <a:pt x="11576" y="3370"/>
                      <a:pt x="11309" y="1668"/>
                      <a:pt x="108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028;p54">
                <a:extLst>
                  <a:ext uri="{FF2B5EF4-FFF2-40B4-BE49-F238E27FC236}">
                    <a16:creationId xmlns:a16="http://schemas.microsoft.com/office/drawing/2014/main" xmlns="" id="{8C929023-C424-497C-9093-DC6FBA3064AD}"/>
                  </a:ext>
                </a:extLst>
              </p:cNvPr>
              <p:cNvSpPr/>
              <p:nvPr/>
            </p:nvSpPr>
            <p:spPr>
              <a:xfrm>
                <a:off x="5170525" y="844100"/>
                <a:ext cx="591275" cy="763250"/>
              </a:xfrm>
              <a:custGeom>
                <a:avLst/>
                <a:gdLst/>
                <a:ahLst/>
                <a:cxnLst/>
                <a:rect l="l" t="t" r="r" b="b"/>
                <a:pathLst>
                  <a:path w="23651" h="30530" extrusionOk="0">
                    <a:moveTo>
                      <a:pt x="6551" y="0"/>
                    </a:moveTo>
                    <a:cubicBezTo>
                      <a:pt x="5419" y="0"/>
                      <a:pt x="4392" y="265"/>
                      <a:pt x="3503" y="779"/>
                    </a:cubicBezTo>
                    <a:cubicBezTo>
                      <a:pt x="1368" y="2013"/>
                      <a:pt x="1" y="4648"/>
                      <a:pt x="1" y="8418"/>
                    </a:cubicBezTo>
                    <a:cubicBezTo>
                      <a:pt x="1" y="15956"/>
                      <a:pt x="5304" y="25130"/>
                      <a:pt x="11842" y="28899"/>
                    </a:cubicBezTo>
                    <a:cubicBezTo>
                      <a:pt x="13734" y="29999"/>
                      <a:pt x="15524" y="30530"/>
                      <a:pt x="17118" y="30530"/>
                    </a:cubicBezTo>
                    <a:cubicBezTo>
                      <a:pt x="18279" y="30530"/>
                      <a:pt x="19335" y="30248"/>
                      <a:pt x="20248" y="29700"/>
                    </a:cubicBezTo>
                    <a:cubicBezTo>
                      <a:pt x="20282" y="29700"/>
                      <a:pt x="20315" y="29666"/>
                      <a:pt x="20349" y="29633"/>
                    </a:cubicBezTo>
                    <a:cubicBezTo>
                      <a:pt x="22417" y="28399"/>
                      <a:pt x="23651" y="25763"/>
                      <a:pt x="23651" y="22094"/>
                    </a:cubicBezTo>
                    <a:cubicBezTo>
                      <a:pt x="23651" y="14555"/>
                      <a:pt x="18380" y="5382"/>
                      <a:pt x="11842" y="1613"/>
                    </a:cubicBezTo>
                    <a:cubicBezTo>
                      <a:pt x="9934" y="522"/>
                      <a:pt x="8139" y="0"/>
                      <a:pt x="6551" y="0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029;p54">
                <a:extLst>
                  <a:ext uri="{FF2B5EF4-FFF2-40B4-BE49-F238E27FC236}">
                    <a16:creationId xmlns:a16="http://schemas.microsoft.com/office/drawing/2014/main" xmlns="" id="{86A2D052-8D09-4E46-B9DA-CBF28AF62294}"/>
                  </a:ext>
                </a:extLst>
              </p:cNvPr>
              <p:cNvSpPr/>
              <p:nvPr/>
            </p:nvSpPr>
            <p:spPr>
              <a:xfrm>
                <a:off x="5170525" y="844100"/>
                <a:ext cx="591275" cy="763250"/>
              </a:xfrm>
              <a:custGeom>
                <a:avLst/>
                <a:gdLst/>
                <a:ahLst/>
                <a:cxnLst/>
                <a:rect l="l" t="t" r="r" b="b"/>
                <a:pathLst>
                  <a:path w="23651" h="30530" extrusionOk="0">
                    <a:moveTo>
                      <a:pt x="6551" y="0"/>
                    </a:moveTo>
                    <a:cubicBezTo>
                      <a:pt x="5419" y="0"/>
                      <a:pt x="4392" y="265"/>
                      <a:pt x="3503" y="779"/>
                    </a:cubicBezTo>
                    <a:cubicBezTo>
                      <a:pt x="1368" y="2013"/>
                      <a:pt x="1" y="4648"/>
                      <a:pt x="1" y="8418"/>
                    </a:cubicBezTo>
                    <a:cubicBezTo>
                      <a:pt x="1" y="15956"/>
                      <a:pt x="5304" y="25130"/>
                      <a:pt x="11842" y="28899"/>
                    </a:cubicBezTo>
                    <a:cubicBezTo>
                      <a:pt x="13734" y="29999"/>
                      <a:pt x="15524" y="30530"/>
                      <a:pt x="17118" y="30530"/>
                    </a:cubicBezTo>
                    <a:cubicBezTo>
                      <a:pt x="18279" y="30530"/>
                      <a:pt x="19335" y="30248"/>
                      <a:pt x="20248" y="29700"/>
                    </a:cubicBezTo>
                    <a:cubicBezTo>
                      <a:pt x="20282" y="29700"/>
                      <a:pt x="20315" y="29666"/>
                      <a:pt x="20349" y="29633"/>
                    </a:cubicBezTo>
                    <a:cubicBezTo>
                      <a:pt x="22417" y="28399"/>
                      <a:pt x="23651" y="25763"/>
                      <a:pt x="23651" y="22094"/>
                    </a:cubicBezTo>
                    <a:cubicBezTo>
                      <a:pt x="23651" y="14555"/>
                      <a:pt x="18380" y="5382"/>
                      <a:pt x="11842" y="1613"/>
                    </a:cubicBezTo>
                    <a:cubicBezTo>
                      <a:pt x="9934" y="522"/>
                      <a:pt x="8139" y="0"/>
                      <a:pt x="65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030;p54">
                <a:extLst>
                  <a:ext uri="{FF2B5EF4-FFF2-40B4-BE49-F238E27FC236}">
                    <a16:creationId xmlns:a16="http://schemas.microsoft.com/office/drawing/2014/main" xmlns="" id="{091F7636-ABC7-4D30-B37D-A08573AA12AA}"/>
                  </a:ext>
                </a:extLst>
              </p:cNvPr>
              <p:cNvSpPr/>
              <p:nvPr/>
            </p:nvSpPr>
            <p:spPr>
              <a:xfrm>
                <a:off x="4264875" y="862600"/>
                <a:ext cx="1477750" cy="1513725"/>
              </a:xfrm>
              <a:custGeom>
                <a:avLst/>
                <a:gdLst/>
                <a:ahLst/>
                <a:cxnLst/>
                <a:rect l="l" t="t" r="r" b="b"/>
                <a:pathLst>
                  <a:path w="59110" h="60549" extrusionOk="0">
                    <a:moveTo>
                      <a:pt x="42810" y="1"/>
                    </a:moveTo>
                    <a:cubicBezTo>
                      <a:pt x="41808" y="1"/>
                      <a:pt x="40892" y="228"/>
                      <a:pt x="40096" y="673"/>
                    </a:cubicBezTo>
                    <a:cubicBezTo>
                      <a:pt x="36460" y="2207"/>
                      <a:pt x="32758" y="3575"/>
                      <a:pt x="28988" y="4742"/>
                    </a:cubicBezTo>
                    <a:cubicBezTo>
                      <a:pt x="23957" y="6269"/>
                      <a:pt x="18835" y="6821"/>
                      <a:pt x="13768" y="6821"/>
                    </a:cubicBezTo>
                    <a:cubicBezTo>
                      <a:pt x="9094" y="6821"/>
                      <a:pt x="4467" y="6351"/>
                      <a:pt x="1" y="5743"/>
                    </a:cubicBezTo>
                    <a:lnTo>
                      <a:pt x="1" y="5743"/>
                    </a:lnTo>
                    <a:cubicBezTo>
                      <a:pt x="1" y="5743"/>
                      <a:pt x="11909" y="11848"/>
                      <a:pt x="22083" y="29493"/>
                    </a:cubicBezTo>
                    <a:cubicBezTo>
                      <a:pt x="23918" y="32662"/>
                      <a:pt x="25519" y="35965"/>
                      <a:pt x="26920" y="39334"/>
                    </a:cubicBezTo>
                    <a:cubicBezTo>
                      <a:pt x="32024" y="51909"/>
                      <a:pt x="31623" y="60549"/>
                      <a:pt x="31623" y="60549"/>
                    </a:cubicBezTo>
                    <a:cubicBezTo>
                      <a:pt x="35159" y="51843"/>
                      <a:pt x="39596" y="42803"/>
                      <a:pt x="46968" y="35898"/>
                    </a:cubicBezTo>
                    <a:cubicBezTo>
                      <a:pt x="49836" y="33229"/>
                      <a:pt x="52872" y="30694"/>
                      <a:pt x="56041" y="28326"/>
                    </a:cubicBezTo>
                    <a:cubicBezTo>
                      <a:pt x="57976" y="27192"/>
                      <a:pt x="59110" y="24723"/>
                      <a:pt x="59110" y="21354"/>
                    </a:cubicBezTo>
                    <a:cubicBezTo>
                      <a:pt x="59076" y="18986"/>
                      <a:pt x="58643" y="16617"/>
                      <a:pt x="57775" y="14416"/>
                    </a:cubicBezTo>
                    <a:cubicBezTo>
                      <a:pt x="57242" y="12881"/>
                      <a:pt x="56575" y="11447"/>
                      <a:pt x="55774" y="10046"/>
                    </a:cubicBezTo>
                    <a:cubicBezTo>
                      <a:pt x="53706" y="6443"/>
                      <a:pt x="50837" y="3341"/>
                      <a:pt x="47702" y="1507"/>
                    </a:cubicBezTo>
                    <a:cubicBezTo>
                      <a:pt x="45953" y="493"/>
                      <a:pt x="44287" y="1"/>
                      <a:pt x="42810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031;p54">
                <a:extLst>
                  <a:ext uri="{FF2B5EF4-FFF2-40B4-BE49-F238E27FC236}">
                    <a16:creationId xmlns:a16="http://schemas.microsoft.com/office/drawing/2014/main" xmlns="" id="{E4347226-53F1-4D44-92F4-5CFC3D3990A6}"/>
                  </a:ext>
                </a:extLst>
              </p:cNvPr>
              <p:cNvSpPr/>
              <p:nvPr/>
            </p:nvSpPr>
            <p:spPr>
              <a:xfrm>
                <a:off x="4264875" y="862600"/>
                <a:ext cx="1477750" cy="1513725"/>
              </a:xfrm>
              <a:custGeom>
                <a:avLst/>
                <a:gdLst/>
                <a:ahLst/>
                <a:cxnLst/>
                <a:rect l="l" t="t" r="r" b="b"/>
                <a:pathLst>
                  <a:path w="59110" h="60549" extrusionOk="0">
                    <a:moveTo>
                      <a:pt x="42810" y="1"/>
                    </a:moveTo>
                    <a:cubicBezTo>
                      <a:pt x="41808" y="1"/>
                      <a:pt x="40892" y="228"/>
                      <a:pt x="40096" y="673"/>
                    </a:cubicBezTo>
                    <a:cubicBezTo>
                      <a:pt x="36460" y="2207"/>
                      <a:pt x="32758" y="3575"/>
                      <a:pt x="28988" y="4742"/>
                    </a:cubicBezTo>
                    <a:cubicBezTo>
                      <a:pt x="23957" y="6269"/>
                      <a:pt x="18835" y="6821"/>
                      <a:pt x="13768" y="6821"/>
                    </a:cubicBezTo>
                    <a:cubicBezTo>
                      <a:pt x="9094" y="6821"/>
                      <a:pt x="4467" y="6351"/>
                      <a:pt x="1" y="5743"/>
                    </a:cubicBezTo>
                    <a:lnTo>
                      <a:pt x="1" y="5743"/>
                    </a:lnTo>
                    <a:cubicBezTo>
                      <a:pt x="1" y="5743"/>
                      <a:pt x="11909" y="11848"/>
                      <a:pt x="22083" y="29493"/>
                    </a:cubicBezTo>
                    <a:cubicBezTo>
                      <a:pt x="23918" y="32662"/>
                      <a:pt x="25519" y="35965"/>
                      <a:pt x="26920" y="39334"/>
                    </a:cubicBezTo>
                    <a:cubicBezTo>
                      <a:pt x="32024" y="51909"/>
                      <a:pt x="31623" y="60549"/>
                      <a:pt x="31623" y="60549"/>
                    </a:cubicBezTo>
                    <a:cubicBezTo>
                      <a:pt x="35159" y="51843"/>
                      <a:pt x="39596" y="42803"/>
                      <a:pt x="46968" y="35898"/>
                    </a:cubicBezTo>
                    <a:cubicBezTo>
                      <a:pt x="49836" y="33229"/>
                      <a:pt x="52872" y="30694"/>
                      <a:pt x="56041" y="28326"/>
                    </a:cubicBezTo>
                    <a:cubicBezTo>
                      <a:pt x="57976" y="27192"/>
                      <a:pt x="59110" y="24723"/>
                      <a:pt x="59110" y="21354"/>
                    </a:cubicBezTo>
                    <a:cubicBezTo>
                      <a:pt x="59076" y="18986"/>
                      <a:pt x="58643" y="16617"/>
                      <a:pt x="57775" y="14416"/>
                    </a:cubicBezTo>
                    <a:cubicBezTo>
                      <a:pt x="57242" y="12881"/>
                      <a:pt x="56575" y="11447"/>
                      <a:pt x="55774" y="10046"/>
                    </a:cubicBezTo>
                    <a:cubicBezTo>
                      <a:pt x="53706" y="6443"/>
                      <a:pt x="50837" y="3341"/>
                      <a:pt x="47702" y="1507"/>
                    </a:cubicBezTo>
                    <a:cubicBezTo>
                      <a:pt x="45953" y="493"/>
                      <a:pt x="44287" y="1"/>
                      <a:pt x="42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032;p54">
                <a:extLst>
                  <a:ext uri="{FF2B5EF4-FFF2-40B4-BE49-F238E27FC236}">
                    <a16:creationId xmlns:a16="http://schemas.microsoft.com/office/drawing/2014/main" xmlns="" id="{92070E3B-297D-4B7E-BD66-398CF6D25657}"/>
                  </a:ext>
                </a:extLst>
              </p:cNvPr>
              <p:cNvSpPr/>
              <p:nvPr/>
            </p:nvSpPr>
            <p:spPr>
              <a:xfrm>
                <a:off x="4938700" y="1222975"/>
                <a:ext cx="804775" cy="1153350"/>
              </a:xfrm>
              <a:custGeom>
                <a:avLst/>
                <a:gdLst/>
                <a:ahLst/>
                <a:cxnLst/>
                <a:rect l="l" t="t" r="r" b="b"/>
                <a:pathLst>
                  <a:path w="32191" h="46134" extrusionOk="0">
                    <a:moveTo>
                      <a:pt x="30856" y="1"/>
                    </a:moveTo>
                    <a:cubicBezTo>
                      <a:pt x="21816" y="4504"/>
                      <a:pt x="7172" y="12843"/>
                      <a:pt x="0" y="24919"/>
                    </a:cubicBezTo>
                    <a:cubicBezTo>
                      <a:pt x="5104" y="37494"/>
                      <a:pt x="4670" y="46134"/>
                      <a:pt x="4670" y="46134"/>
                    </a:cubicBezTo>
                    <a:cubicBezTo>
                      <a:pt x="8240" y="37428"/>
                      <a:pt x="12643" y="28421"/>
                      <a:pt x="20015" y="21516"/>
                    </a:cubicBezTo>
                    <a:cubicBezTo>
                      <a:pt x="22917" y="18814"/>
                      <a:pt x="25952" y="16279"/>
                      <a:pt x="29088" y="13911"/>
                    </a:cubicBezTo>
                    <a:cubicBezTo>
                      <a:pt x="31056" y="12777"/>
                      <a:pt x="32190" y="10308"/>
                      <a:pt x="32190" y="6939"/>
                    </a:cubicBezTo>
                    <a:cubicBezTo>
                      <a:pt x="32157" y="4571"/>
                      <a:pt x="31690" y="2202"/>
                      <a:pt x="3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033;p54">
                <a:extLst>
                  <a:ext uri="{FF2B5EF4-FFF2-40B4-BE49-F238E27FC236}">
                    <a16:creationId xmlns:a16="http://schemas.microsoft.com/office/drawing/2014/main" xmlns="" id="{FE4A277A-BC0A-4B55-96D6-51A78A907CE2}"/>
                  </a:ext>
                </a:extLst>
              </p:cNvPr>
              <p:cNvSpPr/>
              <p:nvPr/>
            </p:nvSpPr>
            <p:spPr>
              <a:xfrm>
                <a:off x="3702825" y="929250"/>
                <a:ext cx="1406025" cy="1816700"/>
              </a:xfrm>
              <a:custGeom>
                <a:avLst/>
                <a:gdLst/>
                <a:ahLst/>
                <a:cxnLst/>
                <a:rect l="l" t="t" r="r" b="b"/>
                <a:pathLst>
                  <a:path w="56241" h="72668" extrusionOk="0">
                    <a:moveTo>
                      <a:pt x="15568" y="0"/>
                    </a:moveTo>
                    <a:cubicBezTo>
                      <a:pt x="6344" y="0"/>
                      <a:pt x="0" y="7359"/>
                      <a:pt x="0" y="20089"/>
                    </a:cubicBezTo>
                    <a:cubicBezTo>
                      <a:pt x="0" y="27961"/>
                      <a:pt x="2402" y="36568"/>
                      <a:pt x="6438" y="44507"/>
                    </a:cubicBezTo>
                    <a:cubicBezTo>
                      <a:pt x="11608" y="54681"/>
                      <a:pt x="19414" y="63787"/>
                      <a:pt x="28120" y="68824"/>
                    </a:cubicBezTo>
                    <a:cubicBezTo>
                      <a:pt x="32637" y="71431"/>
                      <a:pt x="36903" y="72667"/>
                      <a:pt x="40683" y="72667"/>
                    </a:cubicBezTo>
                    <a:cubicBezTo>
                      <a:pt x="49911" y="72667"/>
                      <a:pt x="56240" y="65301"/>
                      <a:pt x="56240" y="52546"/>
                    </a:cubicBezTo>
                    <a:cubicBezTo>
                      <a:pt x="56207" y="48243"/>
                      <a:pt x="55573" y="43973"/>
                      <a:pt x="54406" y="39837"/>
                    </a:cubicBezTo>
                    <a:cubicBezTo>
                      <a:pt x="51437" y="29229"/>
                      <a:pt x="45166" y="18588"/>
                      <a:pt x="37360" y="10949"/>
                    </a:cubicBezTo>
                    <a:cubicBezTo>
                      <a:pt x="36226" y="9882"/>
                      <a:pt x="35092" y="8848"/>
                      <a:pt x="33958" y="7914"/>
                    </a:cubicBezTo>
                    <a:cubicBezTo>
                      <a:pt x="33457" y="7480"/>
                      <a:pt x="32990" y="7113"/>
                      <a:pt x="32490" y="6746"/>
                    </a:cubicBezTo>
                    <a:cubicBezTo>
                      <a:pt x="31789" y="6213"/>
                      <a:pt x="31089" y="5712"/>
                      <a:pt x="30388" y="5245"/>
                    </a:cubicBezTo>
                    <a:cubicBezTo>
                      <a:pt x="29655" y="4745"/>
                      <a:pt x="28887" y="4278"/>
                      <a:pt x="28120" y="3844"/>
                    </a:cubicBezTo>
                    <a:cubicBezTo>
                      <a:pt x="23612" y="1236"/>
                      <a:pt x="19348" y="0"/>
                      <a:pt x="15568" y="0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034;p54">
                <a:extLst>
                  <a:ext uri="{FF2B5EF4-FFF2-40B4-BE49-F238E27FC236}">
                    <a16:creationId xmlns:a16="http://schemas.microsoft.com/office/drawing/2014/main" xmlns="" id="{B294A15F-1089-4643-9F78-B58457333D5E}"/>
                  </a:ext>
                </a:extLst>
              </p:cNvPr>
              <p:cNvSpPr/>
              <p:nvPr/>
            </p:nvSpPr>
            <p:spPr>
              <a:xfrm>
                <a:off x="3863775" y="1925150"/>
                <a:ext cx="1245900" cy="820800"/>
              </a:xfrm>
              <a:custGeom>
                <a:avLst/>
                <a:gdLst/>
                <a:ahLst/>
                <a:cxnLst/>
                <a:rect l="l" t="t" r="r" b="b"/>
                <a:pathLst>
                  <a:path w="49836" h="32832" extrusionOk="0">
                    <a:moveTo>
                      <a:pt x="47968" y="1"/>
                    </a:moveTo>
                    <a:cubicBezTo>
                      <a:pt x="47180" y="1778"/>
                      <a:pt x="44789" y="4116"/>
                      <a:pt x="42956" y="4116"/>
                    </a:cubicBezTo>
                    <a:cubicBezTo>
                      <a:pt x="42381" y="4116"/>
                      <a:pt x="41861" y="3886"/>
                      <a:pt x="41463" y="3336"/>
                    </a:cubicBezTo>
                    <a:lnTo>
                      <a:pt x="41463" y="3336"/>
                    </a:lnTo>
                    <a:cubicBezTo>
                      <a:pt x="42497" y="7006"/>
                      <a:pt x="43031" y="10775"/>
                      <a:pt x="43097" y="14611"/>
                    </a:cubicBezTo>
                    <a:cubicBezTo>
                      <a:pt x="43097" y="19748"/>
                      <a:pt x="41930" y="23918"/>
                      <a:pt x="39762" y="26653"/>
                    </a:cubicBezTo>
                    <a:cubicBezTo>
                      <a:pt x="37919" y="28924"/>
                      <a:pt x="35427" y="30123"/>
                      <a:pt x="32318" y="30123"/>
                    </a:cubicBezTo>
                    <a:cubicBezTo>
                      <a:pt x="32275" y="30123"/>
                      <a:pt x="32233" y="30123"/>
                      <a:pt x="32190" y="30122"/>
                    </a:cubicBezTo>
                    <a:cubicBezTo>
                      <a:pt x="29087" y="30122"/>
                      <a:pt x="25518" y="29021"/>
                      <a:pt x="21816" y="26887"/>
                    </a:cubicBezTo>
                    <a:cubicBezTo>
                      <a:pt x="14410" y="22583"/>
                      <a:pt x="7572" y="14911"/>
                      <a:pt x="2735" y="6172"/>
                    </a:cubicBezTo>
                    <a:cubicBezTo>
                      <a:pt x="2735" y="6186"/>
                      <a:pt x="2570" y="6331"/>
                      <a:pt x="2250" y="6331"/>
                    </a:cubicBezTo>
                    <a:cubicBezTo>
                      <a:pt x="1798" y="6331"/>
                      <a:pt x="1036" y="6039"/>
                      <a:pt x="0" y="4671"/>
                    </a:cubicBezTo>
                    <a:lnTo>
                      <a:pt x="0" y="4671"/>
                    </a:lnTo>
                    <a:cubicBezTo>
                      <a:pt x="5170" y="14878"/>
                      <a:pt x="12976" y="23951"/>
                      <a:pt x="21682" y="28988"/>
                    </a:cubicBezTo>
                    <a:cubicBezTo>
                      <a:pt x="26200" y="31596"/>
                      <a:pt x="30471" y="32832"/>
                      <a:pt x="34255" y="32832"/>
                    </a:cubicBezTo>
                    <a:cubicBezTo>
                      <a:pt x="43491" y="32832"/>
                      <a:pt x="49836" y="25473"/>
                      <a:pt x="49836" y="12743"/>
                    </a:cubicBezTo>
                    <a:cubicBezTo>
                      <a:pt x="49769" y="8407"/>
                      <a:pt x="49168" y="4137"/>
                      <a:pt x="479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035;p54">
                <a:extLst>
                  <a:ext uri="{FF2B5EF4-FFF2-40B4-BE49-F238E27FC236}">
                    <a16:creationId xmlns:a16="http://schemas.microsoft.com/office/drawing/2014/main" xmlns="" id="{043C26B0-EC1B-464E-A4AC-711386AF365A}"/>
                  </a:ext>
                </a:extLst>
              </p:cNvPr>
              <p:cNvSpPr/>
              <p:nvPr/>
            </p:nvSpPr>
            <p:spPr>
              <a:xfrm>
                <a:off x="4216525" y="1617425"/>
                <a:ext cx="332750" cy="441175"/>
              </a:xfrm>
              <a:custGeom>
                <a:avLst/>
                <a:gdLst/>
                <a:ahLst/>
                <a:cxnLst/>
                <a:rect l="l" t="t" r="r" b="b"/>
                <a:pathLst>
                  <a:path w="13310" h="17647" extrusionOk="0">
                    <a:moveTo>
                      <a:pt x="3336" y="1"/>
                    </a:moveTo>
                    <a:cubicBezTo>
                      <a:pt x="1268" y="1"/>
                      <a:pt x="0" y="1669"/>
                      <a:pt x="0" y="4504"/>
                    </a:cubicBezTo>
                    <a:lnTo>
                      <a:pt x="0" y="4604"/>
                    </a:lnTo>
                    <a:cubicBezTo>
                      <a:pt x="0" y="9041"/>
                      <a:pt x="3136" y="14478"/>
                      <a:pt x="7005" y="16679"/>
                    </a:cubicBezTo>
                    <a:lnTo>
                      <a:pt x="7072" y="16746"/>
                    </a:lnTo>
                    <a:cubicBezTo>
                      <a:pt x="7939" y="17280"/>
                      <a:pt x="8940" y="17580"/>
                      <a:pt x="9974" y="17647"/>
                    </a:cubicBezTo>
                    <a:cubicBezTo>
                      <a:pt x="12075" y="17647"/>
                      <a:pt x="13310" y="15979"/>
                      <a:pt x="13310" y="13110"/>
                    </a:cubicBezTo>
                    <a:lnTo>
                      <a:pt x="13310" y="13044"/>
                    </a:lnTo>
                    <a:cubicBezTo>
                      <a:pt x="13310" y="8574"/>
                      <a:pt x="10174" y="3136"/>
                      <a:pt x="6338" y="935"/>
                    </a:cubicBezTo>
                    <a:lnTo>
                      <a:pt x="6271" y="901"/>
                    </a:lnTo>
                    <a:cubicBezTo>
                      <a:pt x="5371" y="334"/>
                      <a:pt x="4370" y="34"/>
                      <a:pt x="3336" y="1"/>
                    </a:cubicBezTo>
                    <a:close/>
                  </a:path>
                </a:pathLst>
              </a:custGeom>
              <a:solidFill>
                <a:srgbClr val="FFC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036;p54">
                <a:extLst>
                  <a:ext uri="{FF2B5EF4-FFF2-40B4-BE49-F238E27FC236}">
                    <a16:creationId xmlns:a16="http://schemas.microsoft.com/office/drawing/2014/main" xmlns="" id="{41EACCAD-0F34-40F4-A3FD-B169EC725D68}"/>
                  </a:ext>
                </a:extLst>
              </p:cNvPr>
              <p:cNvSpPr/>
              <p:nvPr/>
            </p:nvSpPr>
            <p:spPr>
              <a:xfrm>
                <a:off x="2577000" y="3513800"/>
                <a:ext cx="370300" cy="734300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9372" extrusionOk="0">
                    <a:moveTo>
                      <a:pt x="8540" y="0"/>
                    </a:moveTo>
                    <a:lnTo>
                      <a:pt x="1" y="6305"/>
                    </a:lnTo>
                    <a:cubicBezTo>
                      <a:pt x="1235" y="16479"/>
                      <a:pt x="1736" y="19214"/>
                      <a:pt x="1769" y="20882"/>
                    </a:cubicBezTo>
                    <a:cubicBezTo>
                      <a:pt x="1736" y="21015"/>
                      <a:pt x="1736" y="21182"/>
                      <a:pt x="1736" y="21315"/>
                    </a:cubicBezTo>
                    <a:cubicBezTo>
                      <a:pt x="1736" y="23317"/>
                      <a:pt x="4004" y="24418"/>
                      <a:pt x="5772" y="25752"/>
                    </a:cubicBezTo>
                    <a:cubicBezTo>
                      <a:pt x="7273" y="26919"/>
                      <a:pt x="8874" y="27987"/>
                      <a:pt x="10575" y="28887"/>
                    </a:cubicBezTo>
                    <a:cubicBezTo>
                      <a:pt x="11195" y="29197"/>
                      <a:pt x="12140" y="29371"/>
                      <a:pt x="12985" y="29371"/>
                    </a:cubicBezTo>
                    <a:cubicBezTo>
                      <a:pt x="13868" y="29371"/>
                      <a:pt x="14641" y="29181"/>
                      <a:pt x="14812" y="28754"/>
                    </a:cubicBezTo>
                    <a:cubicBezTo>
                      <a:pt x="12643" y="27120"/>
                      <a:pt x="10142" y="25318"/>
                      <a:pt x="8440" y="23417"/>
                    </a:cubicBezTo>
                    <a:cubicBezTo>
                      <a:pt x="7606" y="22550"/>
                      <a:pt x="7039" y="21616"/>
                      <a:pt x="7206" y="19514"/>
                    </a:cubicBezTo>
                    <a:cubicBezTo>
                      <a:pt x="7340" y="17746"/>
                      <a:pt x="8540" y="1"/>
                      <a:pt x="8540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037;p54">
                <a:extLst>
                  <a:ext uri="{FF2B5EF4-FFF2-40B4-BE49-F238E27FC236}">
                    <a16:creationId xmlns:a16="http://schemas.microsoft.com/office/drawing/2014/main" xmlns="" id="{522E1D6D-2486-4683-91C1-442B148DCE1E}"/>
                  </a:ext>
                </a:extLst>
              </p:cNvPr>
              <p:cNvSpPr/>
              <p:nvPr/>
            </p:nvSpPr>
            <p:spPr>
              <a:xfrm>
                <a:off x="2592850" y="4173425"/>
                <a:ext cx="452850" cy="190200"/>
              </a:xfrm>
              <a:custGeom>
                <a:avLst/>
                <a:gdLst/>
                <a:ahLst/>
                <a:cxnLst/>
                <a:rect l="l" t="t" r="r" b="b"/>
                <a:pathLst>
                  <a:path w="18114" h="7608" extrusionOk="0">
                    <a:moveTo>
                      <a:pt x="34" y="1"/>
                    </a:moveTo>
                    <a:cubicBezTo>
                      <a:pt x="34" y="1"/>
                      <a:pt x="1" y="1535"/>
                      <a:pt x="368" y="1902"/>
                    </a:cubicBezTo>
                    <a:cubicBezTo>
                      <a:pt x="735" y="2236"/>
                      <a:pt x="1935" y="2769"/>
                      <a:pt x="3070" y="3003"/>
                    </a:cubicBezTo>
                    <a:cubicBezTo>
                      <a:pt x="4304" y="3270"/>
                      <a:pt x="5805" y="4537"/>
                      <a:pt x="6872" y="5438"/>
                    </a:cubicBezTo>
                    <a:cubicBezTo>
                      <a:pt x="7973" y="6339"/>
                      <a:pt x="9407" y="7172"/>
                      <a:pt x="12109" y="7539"/>
                    </a:cubicBezTo>
                    <a:cubicBezTo>
                      <a:pt x="12490" y="7586"/>
                      <a:pt x="12858" y="7608"/>
                      <a:pt x="13210" y="7608"/>
                    </a:cubicBezTo>
                    <a:cubicBezTo>
                      <a:pt x="15358" y="7608"/>
                      <a:pt x="16940" y="6821"/>
                      <a:pt x="17513" y="6305"/>
                    </a:cubicBezTo>
                    <a:cubicBezTo>
                      <a:pt x="18114" y="5771"/>
                      <a:pt x="17947" y="4571"/>
                      <a:pt x="17847" y="4571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038;p54">
                <a:extLst>
                  <a:ext uri="{FF2B5EF4-FFF2-40B4-BE49-F238E27FC236}">
                    <a16:creationId xmlns:a16="http://schemas.microsoft.com/office/drawing/2014/main" xmlns="" id="{FEE617FE-AF97-474C-B9BD-13EDEC7A24F4}"/>
                  </a:ext>
                </a:extLst>
              </p:cNvPr>
              <p:cNvSpPr/>
              <p:nvPr/>
            </p:nvSpPr>
            <p:spPr>
              <a:xfrm>
                <a:off x="2592850" y="4024150"/>
                <a:ext cx="458700" cy="320275"/>
              </a:xfrm>
              <a:custGeom>
                <a:avLst/>
                <a:gdLst/>
                <a:ahLst/>
                <a:cxnLst/>
                <a:rect l="l" t="t" r="r" b="b"/>
                <a:pathLst>
                  <a:path w="18348" h="12811" extrusionOk="0">
                    <a:moveTo>
                      <a:pt x="1135" y="1"/>
                    </a:moveTo>
                    <a:cubicBezTo>
                      <a:pt x="901" y="1"/>
                      <a:pt x="735" y="134"/>
                      <a:pt x="701" y="368"/>
                    </a:cubicBezTo>
                    <a:cubicBezTo>
                      <a:pt x="635" y="768"/>
                      <a:pt x="534" y="2036"/>
                      <a:pt x="368" y="2736"/>
                    </a:cubicBezTo>
                    <a:cubicBezTo>
                      <a:pt x="67" y="3970"/>
                      <a:pt x="1" y="5238"/>
                      <a:pt x="101" y="6505"/>
                    </a:cubicBezTo>
                    <a:cubicBezTo>
                      <a:pt x="234" y="7306"/>
                      <a:pt x="2102" y="7840"/>
                      <a:pt x="3270" y="8307"/>
                    </a:cubicBezTo>
                    <a:cubicBezTo>
                      <a:pt x="4637" y="8907"/>
                      <a:pt x="5938" y="9708"/>
                      <a:pt x="7072" y="10708"/>
                    </a:cubicBezTo>
                    <a:cubicBezTo>
                      <a:pt x="8321" y="11727"/>
                      <a:pt x="10930" y="12811"/>
                      <a:pt x="12665" y="12811"/>
                    </a:cubicBezTo>
                    <a:cubicBezTo>
                      <a:pt x="12692" y="12811"/>
                      <a:pt x="12717" y="12810"/>
                      <a:pt x="12743" y="12810"/>
                    </a:cubicBezTo>
                    <a:cubicBezTo>
                      <a:pt x="14845" y="12810"/>
                      <a:pt x="17146" y="12143"/>
                      <a:pt x="17680" y="11175"/>
                    </a:cubicBezTo>
                    <a:cubicBezTo>
                      <a:pt x="18347" y="9975"/>
                      <a:pt x="17847" y="9307"/>
                      <a:pt x="14778" y="7873"/>
                    </a:cubicBezTo>
                    <a:cubicBezTo>
                      <a:pt x="14211" y="7606"/>
                      <a:pt x="12143" y="6405"/>
                      <a:pt x="11442" y="5938"/>
                    </a:cubicBezTo>
                    <a:cubicBezTo>
                      <a:pt x="9541" y="4771"/>
                      <a:pt x="7673" y="3103"/>
                      <a:pt x="6806" y="1001"/>
                    </a:cubicBezTo>
                    <a:cubicBezTo>
                      <a:pt x="6739" y="768"/>
                      <a:pt x="6605" y="534"/>
                      <a:pt x="6372" y="368"/>
                    </a:cubicBezTo>
                    <a:cubicBezTo>
                      <a:pt x="6248" y="326"/>
                      <a:pt x="6125" y="298"/>
                      <a:pt x="6001" y="298"/>
                    </a:cubicBezTo>
                    <a:cubicBezTo>
                      <a:pt x="5924" y="298"/>
                      <a:pt x="5848" y="309"/>
                      <a:pt x="5772" y="334"/>
                    </a:cubicBezTo>
                    <a:cubicBezTo>
                      <a:pt x="5271" y="401"/>
                      <a:pt x="4771" y="534"/>
                      <a:pt x="4304" y="768"/>
                    </a:cubicBezTo>
                    <a:cubicBezTo>
                      <a:pt x="3870" y="968"/>
                      <a:pt x="3303" y="1168"/>
                      <a:pt x="3303" y="1702"/>
                    </a:cubicBezTo>
                    <a:cubicBezTo>
                      <a:pt x="3303" y="1902"/>
                      <a:pt x="3370" y="2069"/>
                      <a:pt x="3437" y="2269"/>
                    </a:cubicBezTo>
                    <a:cubicBezTo>
                      <a:pt x="3470" y="2369"/>
                      <a:pt x="3503" y="2503"/>
                      <a:pt x="3403" y="2569"/>
                    </a:cubicBezTo>
                    <a:cubicBezTo>
                      <a:pt x="3374" y="2589"/>
                      <a:pt x="3345" y="2597"/>
                      <a:pt x="3315" y="2597"/>
                    </a:cubicBezTo>
                    <a:cubicBezTo>
                      <a:pt x="3244" y="2597"/>
                      <a:pt x="3174" y="2550"/>
                      <a:pt x="3103" y="2503"/>
                    </a:cubicBezTo>
                    <a:cubicBezTo>
                      <a:pt x="2803" y="2169"/>
                      <a:pt x="2536" y="1835"/>
                      <a:pt x="2269" y="1502"/>
                    </a:cubicBezTo>
                    <a:cubicBezTo>
                      <a:pt x="2136" y="1302"/>
                      <a:pt x="1969" y="1135"/>
                      <a:pt x="1802" y="1001"/>
                    </a:cubicBezTo>
                    <a:cubicBezTo>
                      <a:pt x="1602" y="901"/>
                      <a:pt x="1435" y="768"/>
                      <a:pt x="1268" y="668"/>
                    </a:cubicBezTo>
                    <a:cubicBezTo>
                      <a:pt x="1102" y="468"/>
                      <a:pt x="1135" y="234"/>
                      <a:pt x="1135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039;p54">
                <a:extLst>
                  <a:ext uri="{FF2B5EF4-FFF2-40B4-BE49-F238E27FC236}">
                    <a16:creationId xmlns:a16="http://schemas.microsoft.com/office/drawing/2014/main" xmlns="" id="{3F1AEC8F-B631-4EF3-B72B-4B6552A77B79}"/>
                  </a:ext>
                </a:extLst>
              </p:cNvPr>
              <p:cNvSpPr/>
              <p:nvPr/>
            </p:nvSpPr>
            <p:spPr>
              <a:xfrm>
                <a:off x="2727950" y="4213450"/>
                <a:ext cx="324425" cy="133450"/>
              </a:xfrm>
              <a:custGeom>
                <a:avLst/>
                <a:gdLst/>
                <a:ahLst/>
                <a:cxnLst/>
                <a:rect l="l" t="t" r="r" b="b"/>
                <a:pathLst>
                  <a:path w="12977" h="5338" extrusionOk="0">
                    <a:moveTo>
                      <a:pt x="8774" y="1"/>
                    </a:moveTo>
                    <a:cubicBezTo>
                      <a:pt x="7873" y="101"/>
                      <a:pt x="5538" y="1168"/>
                      <a:pt x="5571" y="1435"/>
                    </a:cubicBezTo>
                    <a:cubicBezTo>
                      <a:pt x="5605" y="1669"/>
                      <a:pt x="6038" y="2436"/>
                      <a:pt x="5104" y="3103"/>
                    </a:cubicBezTo>
                    <a:cubicBezTo>
                      <a:pt x="4837" y="3279"/>
                      <a:pt x="4497" y="3352"/>
                      <a:pt x="4120" y="3352"/>
                    </a:cubicBezTo>
                    <a:cubicBezTo>
                      <a:pt x="2432" y="3352"/>
                      <a:pt x="2" y="1903"/>
                      <a:pt x="1" y="1902"/>
                    </a:cubicBezTo>
                    <a:lnTo>
                      <a:pt x="1" y="1902"/>
                    </a:lnTo>
                    <a:cubicBezTo>
                      <a:pt x="601" y="2269"/>
                      <a:pt x="1135" y="2703"/>
                      <a:pt x="1668" y="3136"/>
                    </a:cubicBezTo>
                    <a:cubicBezTo>
                      <a:pt x="2936" y="4170"/>
                      <a:pt x="5638" y="5305"/>
                      <a:pt x="7406" y="5338"/>
                    </a:cubicBezTo>
                    <a:cubicBezTo>
                      <a:pt x="10074" y="5338"/>
                      <a:pt x="11776" y="4571"/>
                      <a:pt x="12309" y="3603"/>
                    </a:cubicBezTo>
                    <a:cubicBezTo>
                      <a:pt x="12977" y="2436"/>
                      <a:pt x="12443" y="1735"/>
                      <a:pt x="9374" y="301"/>
                    </a:cubicBezTo>
                    <a:cubicBezTo>
                      <a:pt x="9241" y="234"/>
                      <a:pt x="9040" y="134"/>
                      <a:pt x="8774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040;p54">
                <a:extLst>
                  <a:ext uri="{FF2B5EF4-FFF2-40B4-BE49-F238E27FC236}">
                    <a16:creationId xmlns:a16="http://schemas.microsoft.com/office/drawing/2014/main" xmlns="" id="{5D8C3BBF-D06C-4F8F-8026-D6913DECA002}"/>
                  </a:ext>
                </a:extLst>
              </p:cNvPr>
              <p:cNvSpPr/>
              <p:nvPr/>
            </p:nvSpPr>
            <p:spPr>
              <a:xfrm>
                <a:off x="2607875" y="4024150"/>
                <a:ext cx="300225" cy="236900"/>
              </a:xfrm>
              <a:custGeom>
                <a:avLst/>
                <a:gdLst/>
                <a:ahLst/>
                <a:cxnLst/>
                <a:rect l="l" t="t" r="r" b="b"/>
                <a:pathLst>
                  <a:path w="12009" h="9476" extrusionOk="0">
                    <a:moveTo>
                      <a:pt x="534" y="1"/>
                    </a:moveTo>
                    <a:cubicBezTo>
                      <a:pt x="334" y="1"/>
                      <a:pt x="134" y="134"/>
                      <a:pt x="100" y="368"/>
                    </a:cubicBezTo>
                    <a:cubicBezTo>
                      <a:pt x="67" y="568"/>
                      <a:pt x="34" y="935"/>
                      <a:pt x="0" y="1368"/>
                    </a:cubicBezTo>
                    <a:cubicBezTo>
                      <a:pt x="267" y="1635"/>
                      <a:pt x="567" y="1902"/>
                      <a:pt x="834" y="2102"/>
                    </a:cubicBezTo>
                    <a:cubicBezTo>
                      <a:pt x="1601" y="2703"/>
                      <a:pt x="2902" y="4471"/>
                      <a:pt x="4937" y="6105"/>
                    </a:cubicBezTo>
                    <a:cubicBezTo>
                      <a:pt x="6871" y="7613"/>
                      <a:pt x="10030" y="9476"/>
                      <a:pt x="10645" y="9476"/>
                    </a:cubicBezTo>
                    <a:cubicBezTo>
                      <a:pt x="10655" y="9476"/>
                      <a:pt x="10665" y="9475"/>
                      <a:pt x="10674" y="9474"/>
                    </a:cubicBezTo>
                    <a:cubicBezTo>
                      <a:pt x="11208" y="9374"/>
                      <a:pt x="12009" y="9041"/>
                      <a:pt x="10107" y="8273"/>
                    </a:cubicBezTo>
                    <a:cubicBezTo>
                      <a:pt x="8173" y="7506"/>
                      <a:pt x="4170" y="4604"/>
                      <a:pt x="2535" y="2503"/>
                    </a:cubicBezTo>
                    <a:cubicBezTo>
                      <a:pt x="2235" y="2169"/>
                      <a:pt x="1935" y="1869"/>
                      <a:pt x="1701" y="1502"/>
                    </a:cubicBezTo>
                    <a:cubicBezTo>
                      <a:pt x="1568" y="1302"/>
                      <a:pt x="1401" y="1135"/>
                      <a:pt x="1201" y="1001"/>
                    </a:cubicBezTo>
                    <a:cubicBezTo>
                      <a:pt x="1034" y="901"/>
                      <a:pt x="867" y="801"/>
                      <a:pt x="667" y="668"/>
                    </a:cubicBezTo>
                    <a:cubicBezTo>
                      <a:pt x="501" y="468"/>
                      <a:pt x="534" y="234"/>
                      <a:pt x="53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041;p54">
                <a:extLst>
                  <a:ext uri="{FF2B5EF4-FFF2-40B4-BE49-F238E27FC236}">
                    <a16:creationId xmlns:a16="http://schemas.microsoft.com/office/drawing/2014/main" xmlns="" id="{D8CA332B-F61A-4A22-BA6A-BDA479A55977}"/>
                  </a:ext>
                </a:extLst>
              </p:cNvPr>
              <p:cNvSpPr/>
              <p:nvPr/>
            </p:nvSpPr>
            <p:spPr>
              <a:xfrm>
                <a:off x="2865550" y="4210800"/>
                <a:ext cx="94250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1708" extrusionOk="0">
                    <a:moveTo>
                      <a:pt x="3339" y="1"/>
                    </a:moveTo>
                    <a:cubicBezTo>
                      <a:pt x="2120" y="1"/>
                      <a:pt x="946" y="498"/>
                      <a:pt x="67" y="1408"/>
                    </a:cubicBezTo>
                    <a:cubicBezTo>
                      <a:pt x="1" y="1474"/>
                      <a:pt x="34" y="1608"/>
                      <a:pt x="101" y="1675"/>
                    </a:cubicBezTo>
                    <a:cubicBezTo>
                      <a:pt x="134" y="1675"/>
                      <a:pt x="167" y="1708"/>
                      <a:pt x="234" y="1708"/>
                    </a:cubicBezTo>
                    <a:cubicBezTo>
                      <a:pt x="267" y="1708"/>
                      <a:pt x="334" y="1675"/>
                      <a:pt x="367" y="1641"/>
                    </a:cubicBezTo>
                    <a:cubicBezTo>
                      <a:pt x="1149" y="860"/>
                      <a:pt x="2194" y="401"/>
                      <a:pt x="3310" y="401"/>
                    </a:cubicBezTo>
                    <a:cubicBezTo>
                      <a:pt x="3385" y="401"/>
                      <a:pt x="3461" y="403"/>
                      <a:pt x="3536" y="407"/>
                    </a:cubicBezTo>
                    <a:cubicBezTo>
                      <a:pt x="3636" y="407"/>
                      <a:pt x="3737" y="340"/>
                      <a:pt x="3737" y="240"/>
                    </a:cubicBezTo>
                    <a:cubicBezTo>
                      <a:pt x="3770" y="107"/>
                      <a:pt x="3670" y="40"/>
                      <a:pt x="3570" y="7"/>
                    </a:cubicBezTo>
                    <a:cubicBezTo>
                      <a:pt x="3493" y="3"/>
                      <a:pt x="3416" y="1"/>
                      <a:pt x="3339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042;p54">
                <a:extLst>
                  <a:ext uri="{FF2B5EF4-FFF2-40B4-BE49-F238E27FC236}">
                    <a16:creationId xmlns:a16="http://schemas.microsoft.com/office/drawing/2014/main" xmlns="" id="{516B1BF7-67CF-4779-9328-60EB2A7462F6}"/>
                  </a:ext>
                </a:extLst>
              </p:cNvPr>
              <p:cNvSpPr/>
              <p:nvPr/>
            </p:nvSpPr>
            <p:spPr>
              <a:xfrm>
                <a:off x="2823850" y="4185650"/>
                <a:ext cx="959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1680" extrusionOk="0">
                    <a:moveTo>
                      <a:pt x="3258" y="0"/>
                    </a:moveTo>
                    <a:cubicBezTo>
                      <a:pt x="2068" y="0"/>
                      <a:pt x="927" y="521"/>
                      <a:pt x="67" y="1380"/>
                    </a:cubicBezTo>
                    <a:cubicBezTo>
                      <a:pt x="1" y="1446"/>
                      <a:pt x="34" y="1580"/>
                      <a:pt x="101" y="1647"/>
                    </a:cubicBezTo>
                    <a:cubicBezTo>
                      <a:pt x="134" y="1680"/>
                      <a:pt x="167" y="1680"/>
                      <a:pt x="234" y="1680"/>
                    </a:cubicBezTo>
                    <a:cubicBezTo>
                      <a:pt x="268" y="1680"/>
                      <a:pt x="334" y="1680"/>
                      <a:pt x="368" y="1613"/>
                    </a:cubicBezTo>
                    <a:cubicBezTo>
                      <a:pt x="1149" y="832"/>
                      <a:pt x="2194" y="373"/>
                      <a:pt x="3310" y="373"/>
                    </a:cubicBezTo>
                    <a:cubicBezTo>
                      <a:pt x="3385" y="373"/>
                      <a:pt x="3461" y="375"/>
                      <a:pt x="3537" y="379"/>
                    </a:cubicBezTo>
                    <a:cubicBezTo>
                      <a:pt x="3770" y="379"/>
                      <a:pt x="3837" y="12"/>
                      <a:pt x="3570" y="12"/>
                    </a:cubicBezTo>
                    <a:cubicBezTo>
                      <a:pt x="3466" y="4"/>
                      <a:pt x="3362" y="0"/>
                      <a:pt x="3258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043;p54">
                <a:extLst>
                  <a:ext uri="{FF2B5EF4-FFF2-40B4-BE49-F238E27FC236}">
                    <a16:creationId xmlns:a16="http://schemas.microsoft.com/office/drawing/2014/main" xmlns="" id="{EB9FF387-5D89-4307-B6D1-8900B6AC3F85}"/>
                  </a:ext>
                </a:extLst>
              </p:cNvPr>
              <p:cNvSpPr/>
              <p:nvPr/>
            </p:nvSpPr>
            <p:spPr>
              <a:xfrm>
                <a:off x="2782150" y="4160775"/>
                <a:ext cx="9592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1708" extrusionOk="0">
                    <a:moveTo>
                      <a:pt x="3339" y="0"/>
                    </a:moveTo>
                    <a:cubicBezTo>
                      <a:pt x="2117" y="0"/>
                      <a:pt x="915" y="497"/>
                      <a:pt x="68" y="1407"/>
                    </a:cubicBezTo>
                    <a:cubicBezTo>
                      <a:pt x="1" y="1474"/>
                      <a:pt x="34" y="1607"/>
                      <a:pt x="101" y="1674"/>
                    </a:cubicBezTo>
                    <a:cubicBezTo>
                      <a:pt x="134" y="1708"/>
                      <a:pt x="168" y="1708"/>
                      <a:pt x="234" y="1708"/>
                    </a:cubicBezTo>
                    <a:cubicBezTo>
                      <a:pt x="268" y="1708"/>
                      <a:pt x="334" y="1674"/>
                      <a:pt x="368" y="1641"/>
                    </a:cubicBezTo>
                    <a:cubicBezTo>
                      <a:pt x="1149" y="860"/>
                      <a:pt x="2194" y="400"/>
                      <a:pt x="3310" y="400"/>
                    </a:cubicBezTo>
                    <a:cubicBezTo>
                      <a:pt x="3385" y="400"/>
                      <a:pt x="3461" y="402"/>
                      <a:pt x="3537" y="407"/>
                    </a:cubicBezTo>
                    <a:cubicBezTo>
                      <a:pt x="3770" y="407"/>
                      <a:pt x="3837" y="40"/>
                      <a:pt x="3570" y="6"/>
                    </a:cubicBezTo>
                    <a:cubicBezTo>
                      <a:pt x="3493" y="2"/>
                      <a:pt x="3416" y="0"/>
                      <a:pt x="3339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044;p54">
                <a:extLst>
                  <a:ext uri="{FF2B5EF4-FFF2-40B4-BE49-F238E27FC236}">
                    <a16:creationId xmlns:a16="http://schemas.microsoft.com/office/drawing/2014/main" xmlns="" id="{915D2E09-82B5-4DFC-8718-ADBE1404EC69}"/>
                  </a:ext>
                </a:extLst>
              </p:cNvPr>
              <p:cNvSpPr/>
              <p:nvPr/>
            </p:nvSpPr>
            <p:spPr>
              <a:xfrm>
                <a:off x="2743800" y="4133250"/>
                <a:ext cx="9342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1708" extrusionOk="0">
                    <a:moveTo>
                      <a:pt x="3338" y="1"/>
                    </a:moveTo>
                    <a:cubicBezTo>
                      <a:pt x="2116" y="1"/>
                      <a:pt x="914" y="496"/>
                      <a:pt x="67" y="1374"/>
                    </a:cubicBezTo>
                    <a:cubicBezTo>
                      <a:pt x="0" y="1474"/>
                      <a:pt x="0" y="1574"/>
                      <a:pt x="100" y="1641"/>
                    </a:cubicBezTo>
                    <a:cubicBezTo>
                      <a:pt x="134" y="1674"/>
                      <a:pt x="167" y="1708"/>
                      <a:pt x="201" y="1708"/>
                    </a:cubicBezTo>
                    <a:cubicBezTo>
                      <a:pt x="267" y="1708"/>
                      <a:pt x="334" y="1674"/>
                      <a:pt x="367" y="1641"/>
                    </a:cubicBezTo>
                    <a:cubicBezTo>
                      <a:pt x="1171" y="805"/>
                      <a:pt x="2255" y="372"/>
                      <a:pt x="3408" y="372"/>
                    </a:cubicBezTo>
                    <a:cubicBezTo>
                      <a:pt x="3450" y="372"/>
                      <a:pt x="3493" y="372"/>
                      <a:pt x="3536" y="373"/>
                    </a:cubicBezTo>
                    <a:cubicBezTo>
                      <a:pt x="3550" y="378"/>
                      <a:pt x="3563" y="380"/>
                      <a:pt x="3576" y="380"/>
                    </a:cubicBezTo>
                    <a:cubicBezTo>
                      <a:pt x="3661" y="380"/>
                      <a:pt x="3736" y="293"/>
                      <a:pt x="3736" y="207"/>
                    </a:cubicBezTo>
                    <a:cubicBezTo>
                      <a:pt x="3736" y="107"/>
                      <a:pt x="3670" y="7"/>
                      <a:pt x="3570" y="7"/>
                    </a:cubicBezTo>
                    <a:cubicBezTo>
                      <a:pt x="3493" y="3"/>
                      <a:pt x="3415" y="1"/>
                      <a:pt x="3338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045;p54">
                <a:extLst>
                  <a:ext uri="{FF2B5EF4-FFF2-40B4-BE49-F238E27FC236}">
                    <a16:creationId xmlns:a16="http://schemas.microsoft.com/office/drawing/2014/main" xmlns="" id="{34651393-7DF1-4990-8A83-9FCF8DF73F2E}"/>
                  </a:ext>
                </a:extLst>
              </p:cNvPr>
              <p:cNvSpPr/>
              <p:nvPr/>
            </p:nvSpPr>
            <p:spPr>
              <a:xfrm>
                <a:off x="2705425" y="4104575"/>
                <a:ext cx="10320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1721" extrusionOk="0">
                    <a:moveTo>
                      <a:pt x="3506" y="1"/>
                    </a:moveTo>
                    <a:cubicBezTo>
                      <a:pt x="2199" y="1"/>
                      <a:pt x="763" y="574"/>
                      <a:pt x="68" y="1420"/>
                    </a:cubicBezTo>
                    <a:cubicBezTo>
                      <a:pt x="1" y="1520"/>
                      <a:pt x="34" y="1621"/>
                      <a:pt x="101" y="1687"/>
                    </a:cubicBezTo>
                    <a:cubicBezTo>
                      <a:pt x="134" y="1721"/>
                      <a:pt x="168" y="1721"/>
                      <a:pt x="234" y="1721"/>
                    </a:cubicBezTo>
                    <a:cubicBezTo>
                      <a:pt x="301" y="1721"/>
                      <a:pt x="335" y="1687"/>
                      <a:pt x="368" y="1654"/>
                    </a:cubicBezTo>
                    <a:cubicBezTo>
                      <a:pt x="969" y="902"/>
                      <a:pt x="2304" y="367"/>
                      <a:pt x="3489" y="367"/>
                    </a:cubicBezTo>
                    <a:cubicBezTo>
                      <a:pt x="3618" y="367"/>
                      <a:pt x="3746" y="373"/>
                      <a:pt x="3870" y="386"/>
                    </a:cubicBezTo>
                    <a:cubicBezTo>
                      <a:pt x="3881" y="388"/>
                      <a:pt x="3890" y="388"/>
                      <a:pt x="3900" y="388"/>
                    </a:cubicBezTo>
                    <a:cubicBezTo>
                      <a:pt x="4106" y="388"/>
                      <a:pt x="4127" y="51"/>
                      <a:pt x="3904" y="19"/>
                    </a:cubicBezTo>
                    <a:cubicBezTo>
                      <a:pt x="3773" y="7"/>
                      <a:pt x="3640" y="1"/>
                      <a:pt x="3506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046;p54">
                <a:extLst>
                  <a:ext uri="{FF2B5EF4-FFF2-40B4-BE49-F238E27FC236}">
                    <a16:creationId xmlns:a16="http://schemas.microsoft.com/office/drawing/2014/main" xmlns="" id="{B1738F07-18E4-4264-819D-AD57365E381A}"/>
                  </a:ext>
                </a:extLst>
              </p:cNvPr>
              <p:cNvSpPr/>
              <p:nvPr/>
            </p:nvSpPr>
            <p:spPr>
              <a:xfrm>
                <a:off x="1901225" y="3567150"/>
                <a:ext cx="347250" cy="770075"/>
              </a:xfrm>
              <a:custGeom>
                <a:avLst/>
                <a:gdLst/>
                <a:ahLst/>
                <a:cxnLst/>
                <a:rect l="l" t="t" r="r" b="b"/>
                <a:pathLst>
                  <a:path w="13890" h="30803" extrusionOk="0">
                    <a:moveTo>
                      <a:pt x="6250" y="1"/>
                    </a:moveTo>
                    <a:cubicBezTo>
                      <a:pt x="4783" y="5505"/>
                      <a:pt x="3749" y="13044"/>
                      <a:pt x="2381" y="18214"/>
                    </a:cubicBezTo>
                    <a:cubicBezTo>
                      <a:pt x="2114" y="19181"/>
                      <a:pt x="446" y="25719"/>
                      <a:pt x="213" y="27821"/>
                    </a:cubicBezTo>
                    <a:cubicBezTo>
                      <a:pt x="0" y="29820"/>
                      <a:pt x="1414" y="30802"/>
                      <a:pt x="2649" y="30802"/>
                    </a:cubicBezTo>
                    <a:cubicBezTo>
                      <a:pt x="3351" y="30802"/>
                      <a:pt x="3995" y="30484"/>
                      <a:pt x="4249" y="29856"/>
                    </a:cubicBezTo>
                    <a:cubicBezTo>
                      <a:pt x="4983" y="28121"/>
                      <a:pt x="7051" y="20582"/>
                      <a:pt x="7285" y="19815"/>
                    </a:cubicBezTo>
                    <a:cubicBezTo>
                      <a:pt x="8219" y="16546"/>
                      <a:pt x="13756" y="3504"/>
                      <a:pt x="13889" y="3237"/>
                    </a:cubicBezTo>
                    <a:lnTo>
                      <a:pt x="6250" y="1"/>
                    </a:ln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047;p54">
                <a:extLst>
                  <a:ext uri="{FF2B5EF4-FFF2-40B4-BE49-F238E27FC236}">
                    <a16:creationId xmlns:a16="http://schemas.microsoft.com/office/drawing/2014/main" xmlns="" id="{A46F3452-6371-483F-80BE-ED94D2848CD1}"/>
                  </a:ext>
                </a:extLst>
              </p:cNvPr>
              <p:cNvSpPr/>
              <p:nvPr/>
            </p:nvSpPr>
            <p:spPr>
              <a:xfrm>
                <a:off x="1838975" y="4274325"/>
                <a:ext cx="193500" cy="197200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7888" extrusionOk="0">
                    <a:moveTo>
                      <a:pt x="868" y="1"/>
                    </a:moveTo>
                    <a:cubicBezTo>
                      <a:pt x="268" y="1635"/>
                      <a:pt x="1" y="2703"/>
                      <a:pt x="68" y="4304"/>
                    </a:cubicBezTo>
                    <a:cubicBezTo>
                      <a:pt x="134" y="5905"/>
                      <a:pt x="1502" y="7039"/>
                      <a:pt x="2669" y="7573"/>
                    </a:cubicBezTo>
                    <a:cubicBezTo>
                      <a:pt x="3136" y="7780"/>
                      <a:pt x="3608" y="7887"/>
                      <a:pt x="4059" y="7887"/>
                    </a:cubicBezTo>
                    <a:cubicBezTo>
                      <a:pt x="4769" y="7887"/>
                      <a:pt x="5429" y="7623"/>
                      <a:pt x="5938" y="7073"/>
                    </a:cubicBezTo>
                    <a:cubicBezTo>
                      <a:pt x="6772" y="6139"/>
                      <a:pt x="7273" y="5004"/>
                      <a:pt x="7740" y="3203"/>
                    </a:cubicBezTo>
                    <a:lnTo>
                      <a:pt x="868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048;p54">
                <a:extLst>
                  <a:ext uri="{FF2B5EF4-FFF2-40B4-BE49-F238E27FC236}">
                    <a16:creationId xmlns:a16="http://schemas.microsoft.com/office/drawing/2014/main" xmlns="" id="{335EF9E6-5015-48CB-AEB6-84375071511A}"/>
                  </a:ext>
                </a:extLst>
              </p:cNvPr>
              <p:cNvSpPr/>
              <p:nvPr/>
            </p:nvSpPr>
            <p:spPr>
              <a:xfrm>
                <a:off x="1844000" y="4006625"/>
                <a:ext cx="254350" cy="446500"/>
              </a:xfrm>
              <a:custGeom>
                <a:avLst/>
                <a:gdLst/>
                <a:ahLst/>
                <a:cxnLst/>
                <a:rect l="l" t="t" r="r" b="b"/>
                <a:pathLst>
                  <a:path w="10174" h="17860" extrusionOk="0">
                    <a:moveTo>
                      <a:pt x="4826" y="1"/>
                    </a:moveTo>
                    <a:cubicBezTo>
                      <a:pt x="4328" y="1"/>
                      <a:pt x="3731" y="2353"/>
                      <a:pt x="3002" y="4705"/>
                    </a:cubicBezTo>
                    <a:cubicBezTo>
                      <a:pt x="2202" y="7240"/>
                      <a:pt x="1501" y="8140"/>
                      <a:pt x="834" y="10209"/>
                    </a:cubicBezTo>
                    <a:cubicBezTo>
                      <a:pt x="67" y="12577"/>
                      <a:pt x="0" y="13678"/>
                      <a:pt x="534" y="15312"/>
                    </a:cubicBezTo>
                    <a:cubicBezTo>
                      <a:pt x="940" y="16483"/>
                      <a:pt x="2476" y="17859"/>
                      <a:pt x="4001" y="17859"/>
                    </a:cubicBezTo>
                    <a:cubicBezTo>
                      <a:pt x="4605" y="17859"/>
                      <a:pt x="5208" y="17643"/>
                      <a:pt x="5737" y="17113"/>
                    </a:cubicBezTo>
                    <a:cubicBezTo>
                      <a:pt x="7272" y="15646"/>
                      <a:pt x="7672" y="13744"/>
                      <a:pt x="8006" y="11309"/>
                    </a:cubicBezTo>
                    <a:cubicBezTo>
                      <a:pt x="8339" y="9208"/>
                      <a:pt x="8806" y="7140"/>
                      <a:pt x="9340" y="5072"/>
                    </a:cubicBezTo>
                    <a:cubicBezTo>
                      <a:pt x="9774" y="3304"/>
                      <a:pt x="10174" y="1803"/>
                      <a:pt x="9807" y="1536"/>
                    </a:cubicBezTo>
                    <a:lnTo>
                      <a:pt x="9807" y="1536"/>
                    </a:lnTo>
                    <a:cubicBezTo>
                      <a:pt x="9707" y="1803"/>
                      <a:pt x="9640" y="2136"/>
                      <a:pt x="9540" y="2370"/>
                    </a:cubicBezTo>
                    <a:cubicBezTo>
                      <a:pt x="9442" y="2599"/>
                      <a:pt x="9247" y="3505"/>
                      <a:pt x="8987" y="3505"/>
                    </a:cubicBezTo>
                    <a:cubicBezTo>
                      <a:pt x="8982" y="3505"/>
                      <a:pt x="8978" y="3504"/>
                      <a:pt x="8973" y="3504"/>
                    </a:cubicBezTo>
                    <a:cubicBezTo>
                      <a:pt x="8973" y="3270"/>
                      <a:pt x="9006" y="3037"/>
                      <a:pt x="9073" y="2803"/>
                    </a:cubicBezTo>
                    <a:cubicBezTo>
                      <a:pt x="9140" y="2603"/>
                      <a:pt x="9140" y="2403"/>
                      <a:pt x="9040" y="2203"/>
                    </a:cubicBezTo>
                    <a:cubicBezTo>
                      <a:pt x="8906" y="2036"/>
                      <a:pt x="8740" y="1936"/>
                      <a:pt x="8539" y="1869"/>
                    </a:cubicBezTo>
                    <a:cubicBezTo>
                      <a:pt x="8072" y="1669"/>
                      <a:pt x="7339" y="1269"/>
                      <a:pt x="6872" y="1135"/>
                    </a:cubicBezTo>
                    <a:cubicBezTo>
                      <a:pt x="6638" y="1069"/>
                      <a:pt x="6371" y="1002"/>
                      <a:pt x="6138" y="969"/>
                    </a:cubicBezTo>
                    <a:cubicBezTo>
                      <a:pt x="5902" y="945"/>
                      <a:pt x="5683" y="921"/>
                      <a:pt x="5468" y="921"/>
                    </a:cubicBezTo>
                    <a:cubicBezTo>
                      <a:pt x="5380" y="921"/>
                      <a:pt x="5292" y="925"/>
                      <a:pt x="5204" y="935"/>
                    </a:cubicBezTo>
                    <a:cubicBezTo>
                      <a:pt x="5070" y="969"/>
                      <a:pt x="4937" y="1035"/>
                      <a:pt x="4870" y="1135"/>
                    </a:cubicBezTo>
                    <a:cubicBezTo>
                      <a:pt x="4837" y="1235"/>
                      <a:pt x="4803" y="1302"/>
                      <a:pt x="4803" y="1402"/>
                    </a:cubicBezTo>
                    <a:cubicBezTo>
                      <a:pt x="4770" y="1569"/>
                      <a:pt x="4703" y="1736"/>
                      <a:pt x="4637" y="1869"/>
                    </a:cubicBezTo>
                    <a:cubicBezTo>
                      <a:pt x="4609" y="1924"/>
                      <a:pt x="4560" y="1978"/>
                      <a:pt x="4488" y="1978"/>
                    </a:cubicBezTo>
                    <a:cubicBezTo>
                      <a:pt x="4472" y="1978"/>
                      <a:pt x="4455" y="1975"/>
                      <a:pt x="4437" y="1969"/>
                    </a:cubicBezTo>
                    <a:cubicBezTo>
                      <a:pt x="4403" y="1936"/>
                      <a:pt x="4370" y="1869"/>
                      <a:pt x="4403" y="1836"/>
                    </a:cubicBezTo>
                    <a:cubicBezTo>
                      <a:pt x="4437" y="1536"/>
                      <a:pt x="4537" y="1336"/>
                      <a:pt x="4603" y="1002"/>
                    </a:cubicBezTo>
                    <a:cubicBezTo>
                      <a:pt x="4637" y="835"/>
                      <a:pt x="4703" y="635"/>
                      <a:pt x="4737" y="468"/>
                    </a:cubicBezTo>
                    <a:cubicBezTo>
                      <a:pt x="4770" y="301"/>
                      <a:pt x="4803" y="168"/>
                      <a:pt x="4837" y="1"/>
                    </a:cubicBezTo>
                    <a:cubicBezTo>
                      <a:pt x="4833" y="1"/>
                      <a:pt x="4830" y="1"/>
                      <a:pt x="4826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049;p54">
                <a:extLst>
                  <a:ext uri="{FF2B5EF4-FFF2-40B4-BE49-F238E27FC236}">
                    <a16:creationId xmlns:a16="http://schemas.microsoft.com/office/drawing/2014/main" xmlns="" id="{5DB80D70-1B84-40B9-8E36-FB2CBF49E6C2}"/>
                  </a:ext>
                </a:extLst>
              </p:cNvPr>
              <p:cNvSpPr/>
              <p:nvPr/>
            </p:nvSpPr>
            <p:spPr>
              <a:xfrm>
                <a:off x="1842325" y="4245150"/>
                <a:ext cx="201000" cy="20797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8319" extrusionOk="0">
                    <a:moveTo>
                      <a:pt x="8039" y="1968"/>
                    </a:moveTo>
                    <a:lnTo>
                      <a:pt x="8039" y="1968"/>
                    </a:lnTo>
                    <a:cubicBezTo>
                      <a:pt x="8039" y="1969"/>
                      <a:pt x="8039" y="1970"/>
                      <a:pt x="8039" y="1971"/>
                    </a:cubicBezTo>
                    <a:lnTo>
                      <a:pt x="8039" y="1971"/>
                    </a:lnTo>
                    <a:cubicBezTo>
                      <a:pt x="8039" y="1970"/>
                      <a:pt x="8039" y="1969"/>
                      <a:pt x="8039" y="1968"/>
                    </a:cubicBezTo>
                    <a:close/>
                    <a:moveTo>
                      <a:pt x="1134" y="0"/>
                    </a:moveTo>
                    <a:cubicBezTo>
                      <a:pt x="1068" y="234"/>
                      <a:pt x="968" y="434"/>
                      <a:pt x="868" y="668"/>
                    </a:cubicBezTo>
                    <a:cubicBezTo>
                      <a:pt x="100" y="3036"/>
                      <a:pt x="0" y="4137"/>
                      <a:pt x="601" y="5771"/>
                    </a:cubicBezTo>
                    <a:cubicBezTo>
                      <a:pt x="1031" y="6942"/>
                      <a:pt x="2556" y="8318"/>
                      <a:pt x="4074" y="8318"/>
                    </a:cubicBezTo>
                    <a:cubicBezTo>
                      <a:pt x="4675" y="8318"/>
                      <a:pt x="5275" y="8102"/>
                      <a:pt x="5804" y="7572"/>
                    </a:cubicBezTo>
                    <a:cubicBezTo>
                      <a:pt x="7272" y="6139"/>
                      <a:pt x="7705" y="4305"/>
                      <a:pt x="8039" y="1971"/>
                    </a:cubicBezTo>
                    <a:lnTo>
                      <a:pt x="8039" y="1971"/>
                    </a:lnTo>
                    <a:cubicBezTo>
                      <a:pt x="8020" y="2069"/>
                      <a:pt x="7296" y="4605"/>
                      <a:pt x="6605" y="4737"/>
                    </a:cubicBezTo>
                    <a:cubicBezTo>
                      <a:pt x="6566" y="4747"/>
                      <a:pt x="6529" y="4751"/>
                      <a:pt x="6494" y="4751"/>
                    </a:cubicBezTo>
                    <a:cubicBezTo>
                      <a:pt x="5923" y="4751"/>
                      <a:pt x="5814" y="3550"/>
                      <a:pt x="5971" y="3236"/>
                    </a:cubicBezTo>
                    <a:cubicBezTo>
                      <a:pt x="4239" y="2072"/>
                      <a:pt x="2815" y="1963"/>
                      <a:pt x="2339" y="1963"/>
                    </a:cubicBezTo>
                    <a:cubicBezTo>
                      <a:pt x="2228" y="1963"/>
                      <a:pt x="2169" y="1968"/>
                      <a:pt x="2169" y="1968"/>
                    </a:cubicBezTo>
                    <a:cubicBezTo>
                      <a:pt x="2169" y="1968"/>
                      <a:pt x="1570" y="3240"/>
                      <a:pt x="1063" y="3240"/>
                    </a:cubicBezTo>
                    <a:cubicBezTo>
                      <a:pt x="984" y="3240"/>
                      <a:pt x="907" y="3208"/>
                      <a:pt x="834" y="3136"/>
                    </a:cubicBezTo>
                    <a:cubicBezTo>
                      <a:pt x="301" y="2602"/>
                      <a:pt x="1034" y="367"/>
                      <a:pt x="1134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050;p54">
                <a:extLst>
                  <a:ext uri="{FF2B5EF4-FFF2-40B4-BE49-F238E27FC236}">
                    <a16:creationId xmlns:a16="http://schemas.microsoft.com/office/drawing/2014/main" xmlns="" id="{FEB19124-3116-467A-BF0A-2EBE059CFB89}"/>
                  </a:ext>
                </a:extLst>
              </p:cNvPr>
              <p:cNvSpPr/>
              <p:nvPr/>
            </p:nvSpPr>
            <p:spPr>
              <a:xfrm>
                <a:off x="1877425" y="4006600"/>
                <a:ext cx="87500" cy="303900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12156" extrusionOk="0">
                    <a:moveTo>
                      <a:pt x="3479" y="1"/>
                    </a:moveTo>
                    <a:cubicBezTo>
                      <a:pt x="2983" y="1"/>
                      <a:pt x="2389" y="2369"/>
                      <a:pt x="1665" y="4706"/>
                    </a:cubicBezTo>
                    <a:cubicBezTo>
                      <a:pt x="1265" y="6807"/>
                      <a:pt x="298" y="9609"/>
                      <a:pt x="131" y="10877"/>
                    </a:cubicBezTo>
                    <a:cubicBezTo>
                      <a:pt x="1" y="11677"/>
                      <a:pt x="292" y="12155"/>
                      <a:pt x="558" y="12155"/>
                    </a:cubicBezTo>
                    <a:cubicBezTo>
                      <a:pt x="703" y="12155"/>
                      <a:pt x="839" y="12015"/>
                      <a:pt x="898" y="11711"/>
                    </a:cubicBezTo>
                    <a:cubicBezTo>
                      <a:pt x="1098" y="10677"/>
                      <a:pt x="1332" y="9642"/>
                      <a:pt x="1665" y="8608"/>
                    </a:cubicBezTo>
                    <a:cubicBezTo>
                      <a:pt x="2099" y="7007"/>
                      <a:pt x="2733" y="3605"/>
                      <a:pt x="3066" y="1837"/>
                    </a:cubicBezTo>
                    <a:cubicBezTo>
                      <a:pt x="3100" y="1637"/>
                      <a:pt x="3166" y="1470"/>
                      <a:pt x="3200" y="1303"/>
                    </a:cubicBezTo>
                    <a:lnTo>
                      <a:pt x="3500" y="102"/>
                    </a:lnTo>
                    <a:cubicBezTo>
                      <a:pt x="3500" y="69"/>
                      <a:pt x="3500" y="36"/>
                      <a:pt x="3500" y="2"/>
                    </a:cubicBezTo>
                    <a:cubicBezTo>
                      <a:pt x="3493" y="1"/>
                      <a:pt x="3486" y="1"/>
                      <a:pt x="347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051;p54">
                <a:extLst>
                  <a:ext uri="{FF2B5EF4-FFF2-40B4-BE49-F238E27FC236}">
                    <a16:creationId xmlns:a16="http://schemas.microsoft.com/office/drawing/2014/main" xmlns="" id="{F7B53F16-53FD-445E-ACC7-00FD89AC5EC6}"/>
                  </a:ext>
                </a:extLst>
              </p:cNvPr>
              <p:cNvSpPr/>
              <p:nvPr/>
            </p:nvSpPr>
            <p:spPr>
              <a:xfrm>
                <a:off x="1981325" y="4045000"/>
                <a:ext cx="114525" cy="2949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11798" extrusionOk="0">
                    <a:moveTo>
                      <a:pt x="4281" y="1"/>
                    </a:moveTo>
                    <a:lnTo>
                      <a:pt x="4281" y="67"/>
                    </a:lnTo>
                    <a:cubicBezTo>
                      <a:pt x="4214" y="301"/>
                      <a:pt x="4114" y="601"/>
                      <a:pt x="4047" y="835"/>
                    </a:cubicBezTo>
                    <a:cubicBezTo>
                      <a:pt x="3947" y="1168"/>
                      <a:pt x="3847" y="1502"/>
                      <a:pt x="3680" y="1802"/>
                    </a:cubicBezTo>
                    <a:cubicBezTo>
                      <a:pt x="3013" y="3503"/>
                      <a:pt x="1679" y="6605"/>
                      <a:pt x="1212" y="8207"/>
                    </a:cubicBezTo>
                    <a:cubicBezTo>
                      <a:pt x="912" y="9207"/>
                      <a:pt x="578" y="10208"/>
                      <a:pt x="144" y="11175"/>
                    </a:cubicBezTo>
                    <a:cubicBezTo>
                      <a:pt x="1" y="11575"/>
                      <a:pt x="132" y="11798"/>
                      <a:pt x="363" y="11798"/>
                    </a:cubicBezTo>
                    <a:cubicBezTo>
                      <a:pt x="615" y="11798"/>
                      <a:pt x="984" y="11533"/>
                      <a:pt x="1245" y="10942"/>
                    </a:cubicBezTo>
                    <a:cubicBezTo>
                      <a:pt x="1746" y="9774"/>
                      <a:pt x="2346" y="6839"/>
                      <a:pt x="3180" y="4837"/>
                    </a:cubicBezTo>
                    <a:cubicBezTo>
                      <a:pt x="3513" y="3803"/>
                      <a:pt x="3947" y="3070"/>
                      <a:pt x="4147" y="2402"/>
                    </a:cubicBezTo>
                    <a:cubicBezTo>
                      <a:pt x="4414" y="1168"/>
                      <a:pt x="4581" y="201"/>
                      <a:pt x="428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052;p54">
                <a:extLst>
                  <a:ext uri="{FF2B5EF4-FFF2-40B4-BE49-F238E27FC236}">
                    <a16:creationId xmlns:a16="http://schemas.microsoft.com/office/drawing/2014/main" xmlns="" id="{2AD5F300-0218-4205-BD23-6B5EB82E8EE6}"/>
                  </a:ext>
                </a:extLst>
              </p:cNvPr>
              <p:cNvSpPr/>
              <p:nvPr/>
            </p:nvSpPr>
            <p:spPr>
              <a:xfrm>
                <a:off x="1891525" y="4289825"/>
                <a:ext cx="107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550" extrusionOk="0">
                    <a:moveTo>
                      <a:pt x="582" y="1"/>
                    </a:moveTo>
                    <a:cubicBezTo>
                      <a:pt x="444" y="1"/>
                      <a:pt x="306" y="5"/>
                      <a:pt x="167" y="15"/>
                    </a:cubicBezTo>
                    <a:cubicBezTo>
                      <a:pt x="67" y="15"/>
                      <a:pt x="0" y="81"/>
                      <a:pt x="0" y="215"/>
                    </a:cubicBezTo>
                    <a:cubicBezTo>
                      <a:pt x="0" y="315"/>
                      <a:pt x="100" y="382"/>
                      <a:pt x="201" y="382"/>
                    </a:cubicBezTo>
                    <a:cubicBezTo>
                      <a:pt x="299" y="377"/>
                      <a:pt x="397" y="374"/>
                      <a:pt x="495" y="374"/>
                    </a:cubicBezTo>
                    <a:cubicBezTo>
                      <a:pt x="1759" y="374"/>
                      <a:pt x="2981" y="773"/>
                      <a:pt x="4003" y="1516"/>
                    </a:cubicBezTo>
                    <a:cubicBezTo>
                      <a:pt x="4003" y="1516"/>
                      <a:pt x="4037" y="1516"/>
                      <a:pt x="4070" y="1549"/>
                    </a:cubicBezTo>
                    <a:cubicBezTo>
                      <a:pt x="4137" y="1549"/>
                      <a:pt x="4203" y="1549"/>
                      <a:pt x="4270" y="1482"/>
                    </a:cubicBezTo>
                    <a:cubicBezTo>
                      <a:pt x="4303" y="1382"/>
                      <a:pt x="4303" y="1282"/>
                      <a:pt x="4237" y="1216"/>
                    </a:cubicBezTo>
                    <a:cubicBezTo>
                      <a:pt x="3149" y="430"/>
                      <a:pt x="1898" y="1"/>
                      <a:pt x="582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053;p54">
                <a:extLst>
                  <a:ext uri="{FF2B5EF4-FFF2-40B4-BE49-F238E27FC236}">
                    <a16:creationId xmlns:a16="http://schemas.microsoft.com/office/drawing/2014/main" xmlns="" id="{A02103A9-CC08-4955-A9D4-9E731BC8A9BA}"/>
                  </a:ext>
                </a:extLst>
              </p:cNvPr>
              <p:cNvSpPr/>
              <p:nvPr/>
            </p:nvSpPr>
            <p:spPr>
              <a:xfrm>
                <a:off x="1899850" y="4240925"/>
                <a:ext cx="119750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1681" extrusionOk="0">
                    <a:moveTo>
                      <a:pt x="328" y="1"/>
                    </a:moveTo>
                    <a:cubicBezTo>
                      <a:pt x="275" y="1"/>
                      <a:pt x="221" y="2"/>
                      <a:pt x="168" y="3"/>
                    </a:cubicBezTo>
                    <a:cubicBezTo>
                      <a:pt x="68" y="3"/>
                      <a:pt x="1" y="103"/>
                      <a:pt x="1" y="203"/>
                    </a:cubicBezTo>
                    <a:cubicBezTo>
                      <a:pt x="1" y="303"/>
                      <a:pt x="101" y="403"/>
                      <a:pt x="201" y="403"/>
                    </a:cubicBezTo>
                    <a:cubicBezTo>
                      <a:pt x="255" y="402"/>
                      <a:pt x="309" y="401"/>
                      <a:pt x="362" y="401"/>
                    </a:cubicBezTo>
                    <a:cubicBezTo>
                      <a:pt x="1807" y="401"/>
                      <a:pt x="3215" y="833"/>
                      <a:pt x="4437" y="1637"/>
                    </a:cubicBezTo>
                    <a:cubicBezTo>
                      <a:pt x="4471" y="1670"/>
                      <a:pt x="4471" y="1670"/>
                      <a:pt x="4504" y="1670"/>
                    </a:cubicBezTo>
                    <a:cubicBezTo>
                      <a:pt x="4526" y="1678"/>
                      <a:pt x="4546" y="1681"/>
                      <a:pt x="4565" y="1681"/>
                    </a:cubicBezTo>
                    <a:cubicBezTo>
                      <a:pt x="4723" y="1681"/>
                      <a:pt x="4790" y="1456"/>
                      <a:pt x="4671" y="1337"/>
                    </a:cubicBezTo>
                    <a:cubicBezTo>
                      <a:pt x="3381" y="466"/>
                      <a:pt x="1873" y="1"/>
                      <a:pt x="328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054;p54">
                <a:extLst>
                  <a:ext uri="{FF2B5EF4-FFF2-40B4-BE49-F238E27FC236}">
                    <a16:creationId xmlns:a16="http://schemas.microsoft.com/office/drawing/2014/main" xmlns="" id="{B8710572-C8CD-48BE-9D34-FEDD3236BDCD}"/>
                  </a:ext>
                </a:extLst>
              </p:cNvPr>
              <p:cNvSpPr/>
              <p:nvPr/>
            </p:nvSpPr>
            <p:spPr>
              <a:xfrm>
                <a:off x="1912375" y="4195625"/>
                <a:ext cx="1192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661" extrusionOk="0">
                    <a:moveTo>
                      <a:pt x="871" y="0"/>
                    </a:moveTo>
                    <a:cubicBezTo>
                      <a:pt x="652" y="0"/>
                      <a:pt x="428" y="15"/>
                      <a:pt x="200" y="47"/>
                    </a:cubicBezTo>
                    <a:cubicBezTo>
                      <a:pt x="67" y="47"/>
                      <a:pt x="0" y="147"/>
                      <a:pt x="34" y="247"/>
                    </a:cubicBezTo>
                    <a:cubicBezTo>
                      <a:pt x="34" y="314"/>
                      <a:pt x="100" y="380"/>
                      <a:pt x="167" y="414"/>
                    </a:cubicBezTo>
                    <a:lnTo>
                      <a:pt x="234" y="414"/>
                    </a:lnTo>
                    <a:cubicBezTo>
                      <a:pt x="453" y="381"/>
                      <a:pt x="669" y="366"/>
                      <a:pt x="882" y="366"/>
                    </a:cubicBezTo>
                    <a:cubicBezTo>
                      <a:pt x="2836" y="366"/>
                      <a:pt x="4437" y="1614"/>
                      <a:pt x="4437" y="1614"/>
                    </a:cubicBezTo>
                    <a:cubicBezTo>
                      <a:pt x="4467" y="1644"/>
                      <a:pt x="4510" y="1661"/>
                      <a:pt x="4555" y="1661"/>
                    </a:cubicBezTo>
                    <a:cubicBezTo>
                      <a:pt x="4610" y="1661"/>
                      <a:pt x="4667" y="1636"/>
                      <a:pt x="4704" y="1581"/>
                    </a:cubicBezTo>
                    <a:cubicBezTo>
                      <a:pt x="4770" y="1514"/>
                      <a:pt x="4737" y="1381"/>
                      <a:pt x="4670" y="1348"/>
                    </a:cubicBezTo>
                    <a:cubicBezTo>
                      <a:pt x="4580" y="1287"/>
                      <a:pt x="2935" y="0"/>
                      <a:pt x="871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055;p54">
                <a:extLst>
                  <a:ext uri="{FF2B5EF4-FFF2-40B4-BE49-F238E27FC236}">
                    <a16:creationId xmlns:a16="http://schemas.microsoft.com/office/drawing/2014/main" xmlns="" id="{20277039-0A61-4257-A94D-72022589150D}"/>
                  </a:ext>
                </a:extLst>
              </p:cNvPr>
              <p:cNvSpPr/>
              <p:nvPr/>
            </p:nvSpPr>
            <p:spPr>
              <a:xfrm>
                <a:off x="1916550" y="4153250"/>
                <a:ext cx="129325" cy="41950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1678" extrusionOk="0">
                    <a:moveTo>
                      <a:pt x="1078" y="1"/>
                    </a:moveTo>
                    <a:cubicBezTo>
                      <a:pt x="783" y="1"/>
                      <a:pt x="479" y="23"/>
                      <a:pt x="167" y="74"/>
                    </a:cubicBezTo>
                    <a:cubicBezTo>
                      <a:pt x="67" y="74"/>
                      <a:pt x="0" y="174"/>
                      <a:pt x="33" y="274"/>
                    </a:cubicBezTo>
                    <a:cubicBezTo>
                      <a:pt x="33" y="341"/>
                      <a:pt x="100" y="407"/>
                      <a:pt x="167" y="441"/>
                    </a:cubicBezTo>
                    <a:lnTo>
                      <a:pt x="234" y="441"/>
                    </a:lnTo>
                    <a:cubicBezTo>
                      <a:pt x="508" y="396"/>
                      <a:pt x="778" y="377"/>
                      <a:pt x="1040" y="377"/>
                    </a:cubicBezTo>
                    <a:cubicBezTo>
                      <a:pt x="3143" y="377"/>
                      <a:pt x="4804" y="1642"/>
                      <a:pt x="4804" y="1642"/>
                    </a:cubicBezTo>
                    <a:cubicBezTo>
                      <a:pt x="4835" y="1667"/>
                      <a:pt x="4869" y="1678"/>
                      <a:pt x="4902" y="1678"/>
                    </a:cubicBezTo>
                    <a:cubicBezTo>
                      <a:pt x="5044" y="1678"/>
                      <a:pt x="5172" y="1477"/>
                      <a:pt x="5037" y="1341"/>
                    </a:cubicBezTo>
                    <a:cubicBezTo>
                      <a:pt x="4978" y="1282"/>
                      <a:pt x="3306" y="1"/>
                      <a:pt x="1078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056;p54">
                <a:extLst>
                  <a:ext uri="{FF2B5EF4-FFF2-40B4-BE49-F238E27FC236}">
                    <a16:creationId xmlns:a16="http://schemas.microsoft.com/office/drawing/2014/main" xmlns="" id="{5CD49811-23C3-4BF8-8318-C026B9234C32}"/>
                  </a:ext>
                </a:extLst>
              </p:cNvPr>
              <p:cNvSpPr/>
              <p:nvPr/>
            </p:nvSpPr>
            <p:spPr>
              <a:xfrm>
                <a:off x="1929050" y="4106000"/>
                <a:ext cx="1284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1747" extrusionOk="0">
                    <a:moveTo>
                      <a:pt x="993" y="1"/>
                    </a:moveTo>
                    <a:cubicBezTo>
                      <a:pt x="733" y="1"/>
                      <a:pt x="468" y="20"/>
                      <a:pt x="201" y="62"/>
                    </a:cubicBezTo>
                    <a:cubicBezTo>
                      <a:pt x="101" y="96"/>
                      <a:pt x="0" y="196"/>
                      <a:pt x="34" y="296"/>
                    </a:cubicBezTo>
                    <a:cubicBezTo>
                      <a:pt x="34" y="363"/>
                      <a:pt x="101" y="396"/>
                      <a:pt x="167" y="429"/>
                    </a:cubicBezTo>
                    <a:cubicBezTo>
                      <a:pt x="167" y="429"/>
                      <a:pt x="201" y="463"/>
                      <a:pt x="234" y="463"/>
                    </a:cubicBezTo>
                    <a:cubicBezTo>
                      <a:pt x="499" y="413"/>
                      <a:pt x="763" y="391"/>
                      <a:pt x="1024" y="391"/>
                    </a:cubicBezTo>
                    <a:cubicBezTo>
                      <a:pt x="3027" y="391"/>
                      <a:pt x="4804" y="1697"/>
                      <a:pt x="4804" y="1697"/>
                    </a:cubicBezTo>
                    <a:cubicBezTo>
                      <a:pt x="4837" y="1730"/>
                      <a:pt x="4887" y="1747"/>
                      <a:pt x="4937" y="1747"/>
                    </a:cubicBezTo>
                    <a:cubicBezTo>
                      <a:pt x="4987" y="1747"/>
                      <a:pt x="5037" y="1730"/>
                      <a:pt x="5071" y="1697"/>
                    </a:cubicBezTo>
                    <a:cubicBezTo>
                      <a:pt x="5137" y="1597"/>
                      <a:pt x="5137" y="1497"/>
                      <a:pt x="5071" y="1430"/>
                    </a:cubicBezTo>
                    <a:cubicBezTo>
                      <a:pt x="5011" y="1341"/>
                      <a:pt x="3169" y="1"/>
                      <a:pt x="993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057;p54">
                <a:extLst>
                  <a:ext uri="{FF2B5EF4-FFF2-40B4-BE49-F238E27FC236}">
                    <a16:creationId xmlns:a16="http://schemas.microsoft.com/office/drawing/2014/main" xmlns="" id="{36127897-15F0-4CB4-AF10-97C299E7BF5F}"/>
                  </a:ext>
                </a:extLst>
              </p:cNvPr>
              <p:cNvSpPr/>
              <p:nvPr/>
            </p:nvSpPr>
            <p:spPr>
              <a:xfrm>
                <a:off x="1978250" y="2232050"/>
                <a:ext cx="860650" cy="1704450"/>
              </a:xfrm>
              <a:custGeom>
                <a:avLst/>
                <a:gdLst/>
                <a:ahLst/>
                <a:cxnLst/>
                <a:rect l="l" t="t" r="r" b="b"/>
                <a:pathLst>
                  <a:path w="34426" h="68178" extrusionOk="0">
                    <a:moveTo>
                      <a:pt x="11976" y="0"/>
                    </a:moveTo>
                    <a:cubicBezTo>
                      <a:pt x="10308" y="3736"/>
                      <a:pt x="8773" y="5604"/>
                      <a:pt x="7973" y="13743"/>
                    </a:cubicBezTo>
                    <a:cubicBezTo>
                      <a:pt x="6505" y="28254"/>
                      <a:pt x="5605" y="38995"/>
                      <a:pt x="5605" y="38995"/>
                    </a:cubicBezTo>
                    <a:cubicBezTo>
                      <a:pt x="5271" y="40529"/>
                      <a:pt x="4337" y="44065"/>
                      <a:pt x="2869" y="50136"/>
                    </a:cubicBezTo>
                    <a:cubicBezTo>
                      <a:pt x="1502" y="55707"/>
                      <a:pt x="1" y="66915"/>
                      <a:pt x="1" y="66915"/>
                    </a:cubicBezTo>
                    <a:cubicBezTo>
                      <a:pt x="1" y="66915"/>
                      <a:pt x="1441" y="67348"/>
                      <a:pt x="3376" y="67348"/>
                    </a:cubicBezTo>
                    <a:cubicBezTo>
                      <a:pt x="4572" y="67348"/>
                      <a:pt x="5956" y="67183"/>
                      <a:pt x="7306" y="66648"/>
                    </a:cubicBezTo>
                    <a:cubicBezTo>
                      <a:pt x="9441" y="61311"/>
                      <a:pt x="14644" y="48135"/>
                      <a:pt x="16412" y="41697"/>
                    </a:cubicBezTo>
                    <a:cubicBezTo>
                      <a:pt x="18180" y="35359"/>
                      <a:pt x="21116" y="25685"/>
                      <a:pt x="21116" y="25685"/>
                    </a:cubicBezTo>
                    <a:lnTo>
                      <a:pt x="23217" y="40362"/>
                    </a:lnTo>
                    <a:cubicBezTo>
                      <a:pt x="23217" y="40362"/>
                      <a:pt x="22717" y="46233"/>
                      <a:pt x="22884" y="49669"/>
                    </a:cubicBezTo>
                    <a:cubicBezTo>
                      <a:pt x="23050" y="53705"/>
                      <a:pt x="24818" y="67415"/>
                      <a:pt x="24818" y="67415"/>
                    </a:cubicBezTo>
                    <a:cubicBezTo>
                      <a:pt x="24818" y="67415"/>
                      <a:pt x="26357" y="68178"/>
                      <a:pt x="28265" y="68178"/>
                    </a:cubicBezTo>
                    <a:cubicBezTo>
                      <a:pt x="29370" y="68178"/>
                      <a:pt x="30598" y="67922"/>
                      <a:pt x="31723" y="67115"/>
                    </a:cubicBezTo>
                    <a:cubicBezTo>
                      <a:pt x="31723" y="67115"/>
                      <a:pt x="33491" y="44332"/>
                      <a:pt x="33558" y="39495"/>
                    </a:cubicBezTo>
                    <a:cubicBezTo>
                      <a:pt x="33725" y="29988"/>
                      <a:pt x="34425" y="9974"/>
                      <a:pt x="32891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058;p54">
                <a:extLst>
                  <a:ext uri="{FF2B5EF4-FFF2-40B4-BE49-F238E27FC236}">
                    <a16:creationId xmlns:a16="http://schemas.microsoft.com/office/drawing/2014/main" xmlns="" id="{9986A035-A75D-45D1-8F47-97D850A23957}"/>
                  </a:ext>
                </a:extLst>
              </p:cNvPr>
              <p:cNvSpPr/>
              <p:nvPr/>
            </p:nvSpPr>
            <p:spPr>
              <a:xfrm>
                <a:off x="1978250" y="3839850"/>
                <a:ext cx="182650" cy="12100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4840" extrusionOk="0">
                    <a:moveTo>
                      <a:pt x="367" y="1"/>
                    </a:moveTo>
                    <a:lnTo>
                      <a:pt x="1" y="2603"/>
                    </a:lnTo>
                    <a:cubicBezTo>
                      <a:pt x="1" y="2603"/>
                      <a:pt x="601" y="3837"/>
                      <a:pt x="3236" y="4504"/>
                    </a:cubicBezTo>
                    <a:cubicBezTo>
                      <a:pt x="4237" y="4761"/>
                      <a:pt x="4951" y="4840"/>
                      <a:pt x="5452" y="4840"/>
                    </a:cubicBezTo>
                    <a:cubicBezTo>
                      <a:pt x="6253" y="4840"/>
                      <a:pt x="6505" y="4637"/>
                      <a:pt x="6505" y="4637"/>
                    </a:cubicBezTo>
                    <a:lnTo>
                      <a:pt x="7306" y="2336"/>
                    </a:lnTo>
                    <a:lnTo>
                      <a:pt x="7306" y="2336"/>
                    </a:lnTo>
                    <a:cubicBezTo>
                      <a:pt x="7093" y="2374"/>
                      <a:pt x="6864" y="2391"/>
                      <a:pt x="6624" y="2391"/>
                    </a:cubicBezTo>
                    <a:cubicBezTo>
                      <a:pt x="4522" y="2391"/>
                      <a:pt x="1505" y="1048"/>
                      <a:pt x="367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059;p54">
                <a:extLst>
                  <a:ext uri="{FF2B5EF4-FFF2-40B4-BE49-F238E27FC236}">
                    <a16:creationId xmlns:a16="http://schemas.microsoft.com/office/drawing/2014/main" xmlns="" id="{489CCB93-D02A-4043-9BF0-949F9A765CA4}"/>
                  </a:ext>
                </a:extLst>
              </p:cNvPr>
              <p:cNvSpPr/>
              <p:nvPr/>
            </p:nvSpPr>
            <p:spPr>
              <a:xfrm>
                <a:off x="2593700" y="3876550"/>
                <a:ext cx="18015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3270" extrusionOk="0">
                    <a:moveTo>
                      <a:pt x="0" y="1"/>
                    </a:moveTo>
                    <a:lnTo>
                      <a:pt x="134" y="2436"/>
                    </a:lnTo>
                    <a:cubicBezTo>
                      <a:pt x="134" y="2436"/>
                      <a:pt x="1134" y="3270"/>
                      <a:pt x="3803" y="3270"/>
                    </a:cubicBezTo>
                    <a:cubicBezTo>
                      <a:pt x="6505" y="3236"/>
                      <a:pt x="7139" y="2369"/>
                      <a:pt x="7139" y="2369"/>
                    </a:cubicBezTo>
                    <a:lnTo>
                      <a:pt x="7205" y="1"/>
                    </a:lnTo>
                    <a:lnTo>
                      <a:pt x="7205" y="1"/>
                    </a:lnTo>
                    <a:cubicBezTo>
                      <a:pt x="6334" y="451"/>
                      <a:pt x="5043" y="641"/>
                      <a:pt x="3757" y="641"/>
                    </a:cubicBezTo>
                    <a:cubicBezTo>
                      <a:pt x="2285" y="641"/>
                      <a:pt x="819" y="392"/>
                      <a:pt x="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060;p54">
                <a:extLst>
                  <a:ext uri="{FF2B5EF4-FFF2-40B4-BE49-F238E27FC236}">
                    <a16:creationId xmlns:a16="http://schemas.microsoft.com/office/drawing/2014/main" xmlns="" id="{23C8E029-88DF-42C3-879D-89D83E591506}"/>
                  </a:ext>
                </a:extLst>
              </p:cNvPr>
              <p:cNvSpPr/>
              <p:nvPr/>
            </p:nvSpPr>
            <p:spPr>
              <a:xfrm>
                <a:off x="2506125" y="2538925"/>
                <a:ext cx="259375" cy="699700"/>
              </a:xfrm>
              <a:custGeom>
                <a:avLst/>
                <a:gdLst/>
                <a:ahLst/>
                <a:cxnLst/>
                <a:rect l="l" t="t" r="r" b="b"/>
                <a:pathLst>
                  <a:path w="10375" h="27988" extrusionOk="0">
                    <a:moveTo>
                      <a:pt x="10375" y="1"/>
                    </a:moveTo>
                    <a:lnTo>
                      <a:pt x="10375" y="1"/>
                    </a:lnTo>
                    <a:cubicBezTo>
                      <a:pt x="8073" y="2169"/>
                      <a:pt x="1769" y="2869"/>
                      <a:pt x="1769" y="2869"/>
                    </a:cubicBezTo>
                    <a:lnTo>
                      <a:pt x="1" y="13410"/>
                    </a:lnTo>
                    <a:lnTo>
                      <a:pt x="2069" y="27987"/>
                    </a:lnTo>
                    <a:lnTo>
                      <a:pt x="1268" y="13444"/>
                    </a:lnTo>
                    <a:lnTo>
                      <a:pt x="3170" y="4671"/>
                    </a:lnTo>
                    <a:cubicBezTo>
                      <a:pt x="7472" y="4070"/>
                      <a:pt x="10374" y="1"/>
                      <a:pt x="1037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061;p54">
                <a:extLst>
                  <a:ext uri="{FF2B5EF4-FFF2-40B4-BE49-F238E27FC236}">
                    <a16:creationId xmlns:a16="http://schemas.microsoft.com/office/drawing/2014/main" xmlns="" id="{7549869E-B0E0-4FB1-A742-F141CB4BA7F6}"/>
                  </a:ext>
                </a:extLst>
              </p:cNvPr>
              <p:cNvSpPr/>
              <p:nvPr/>
            </p:nvSpPr>
            <p:spPr>
              <a:xfrm>
                <a:off x="2722950" y="1559750"/>
                <a:ext cx="458675" cy="437150"/>
              </a:xfrm>
              <a:custGeom>
                <a:avLst/>
                <a:gdLst/>
                <a:ahLst/>
                <a:cxnLst/>
                <a:rect l="l" t="t" r="r" b="b"/>
                <a:pathLst>
                  <a:path w="18347" h="17486" extrusionOk="0">
                    <a:moveTo>
                      <a:pt x="459" y="1"/>
                    </a:moveTo>
                    <a:cubicBezTo>
                      <a:pt x="313" y="1"/>
                      <a:pt x="160" y="2"/>
                      <a:pt x="0" y="6"/>
                    </a:cubicBezTo>
                    <a:lnTo>
                      <a:pt x="1335" y="9179"/>
                    </a:lnTo>
                    <a:cubicBezTo>
                      <a:pt x="1335" y="9179"/>
                      <a:pt x="4370" y="11281"/>
                      <a:pt x="7172" y="13316"/>
                    </a:cubicBezTo>
                    <a:cubicBezTo>
                      <a:pt x="9974" y="15351"/>
                      <a:pt x="12109" y="16651"/>
                      <a:pt x="15111" y="17485"/>
                    </a:cubicBezTo>
                    <a:lnTo>
                      <a:pt x="18347" y="12915"/>
                    </a:lnTo>
                    <a:cubicBezTo>
                      <a:pt x="18347" y="12915"/>
                      <a:pt x="5604" y="1941"/>
                      <a:pt x="4570" y="1274"/>
                    </a:cubicBezTo>
                    <a:cubicBezTo>
                      <a:pt x="3406" y="518"/>
                      <a:pt x="2895" y="1"/>
                      <a:pt x="459" y="1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062;p54">
                <a:extLst>
                  <a:ext uri="{FF2B5EF4-FFF2-40B4-BE49-F238E27FC236}">
                    <a16:creationId xmlns:a16="http://schemas.microsoft.com/office/drawing/2014/main" xmlns="" id="{E0562412-97C3-42A8-B61C-41E55986AF79}"/>
                  </a:ext>
                </a:extLst>
              </p:cNvPr>
              <p:cNvSpPr/>
              <p:nvPr/>
            </p:nvSpPr>
            <p:spPr>
              <a:xfrm>
                <a:off x="2041625" y="1449050"/>
                <a:ext cx="512900" cy="333575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3343" extrusionOk="0">
                    <a:moveTo>
                      <a:pt x="5605" y="1"/>
                    </a:moveTo>
                    <a:cubicBezTo>
                      <a:pt x="5539" y="1"/>
                      <a:pt x="5472" y="10"/>
                      <a:pt x="5405" y="31"/>
                    </a:cubicBezTo>
                    <a:cubicBezTo>
                      <a:pt x="5071" y="131"/>
                      <a:pt x="4804" y="431"/>
                      <a:pt x="4737" y="798"/>
                    </a:cubicBezTo>
                    <a:cubicBezTo>
                      <a:pt x="4471" y="1532"/>
                      <a:pt x="4471" y="2333"/>
                      <a:pt x="4671" y="3067"/>
                    </a:cubicBezTo>
                    <a:cubicBezTo>
                      <a:pt x="3737" y="2766"/>
                      <a:pt x="2936" y="2099"/>
                      <a:pt x="2436" y="1232"/>
                    </a:cubicBezTo>
                    <a:cubicBezTo>
                      <a:pt x="2336" y="965"/>
                      <a:pt x="2169" y="732"/>
                      <a:pt x="1935" y="598"/>
                    </a:cubicBezTo>
                    <a:cubicBezTo>
                      <a:pt x="1833" y="557"/>
                      <a:pt x="1731" y="538"/>
                      <a:pt x="1633" y="538"/>
                    </a:cubicBezTo>
                    <a:cubicBezTo>
                      <a:pt x="1410" y="538"/>
                      <a:pt x="1207" y="636"/>
                      <a:pt x="1068" y="798"/>
                    </a:cubicBezTo>
                    <a:cubicBezTo>
                      <a:pt x="835" y="1032"/>
                      <a:pt x="701" y="1299"/>
                      <a:pt x="634" y="1632"/>
                    </a:cubicBezTo>
                    <a:cubicBezTo>
                      <a:pt x="1" y="4001"/>
                      <a:pt x="1001" y="6502"/>
                      <a:pt x="3070" y="7803"/>
                    </a:cubicBezTo>
                    <a:cubicBezTo>
                      <a:pt x="2975" y="7809"/>
                      <a:pt x="2880" y="7812"/>
                      <a:pt x="2786" y="7812"/>
                    </a:cubicBezTo>
                    <a:cubicBezTo>
                      <a:pt x="2314" y="7812"/>
                      <a:pt x="1846" y="7742"/>
                      <a:pt x="1402" y="7603"/>
                    </a:cubicBezTo>
                    <a:cubicBezTo>
                      <a:pt x="1321" y="7587"/>
                      <a:pt x="1242" y="7579"/>
                      <a:pt x="1166" y="7579"/>
                    </a:cubicBezTo>
                    <a:cubicBezTo>
                      <a:pt x="928" y="7579"/>
                      <a:pt x="719" y="7660"/>
                      <a:pt x="568" y="7837"/>
                    </a:cubicBezTo>
                    <a:cubicBezTo>
                      <a:pt x="334" y="8170"/>
                      <a:pt x="268" y="8604"/>
                      <a:pt x="401" y="8971"/>
                    </a:cubicBezTo>
                    <a:cubicBezTo>
                      <a:pt x="768" y="10072"/>
                      <a:pt x="1502" y="11039"/>
                      <a:pt x="2502" y="11673"/>
                    </a:cubicBezTo>
                    <a:cubicBezTo>
                      <a:pt x="4266" y="12807"/>
                      <a:pt x="6500" y="13343"/>
                      <a:pt x="8780" y="13343"/>
                    </a:cubicBezTo>
                    <a:cubicBezTo>
                      <a:pt x="12063" y="13343"/>
                      <a:pt x="15442" y="12233"/>
                      <a:pt x="17647" y="10205"/>
                    </a:cubicBezTo>
                    <a:cubicBezTo>
                      <a:pt x="19448" y="8537"/>
                      <a:pt x="20515" y="6035"/>
                      <a:pt x="20115" y="3600"/>
                    </a:cubicBezTo>
                    <a:cubicBezTo>
                      <a:pt x="20015" y="3000"/>
                      <a:pt x="19781" y="2433"/>
                      <a:pt x="19481" y="1899"/>
                    </a:cubicBezTo>
                    <a:cubicBezTo>
                      <a:pt x="19381" y="1666"/>
                      <a:pt x="19214" y="1499"/>
                      <a:pt x="19081" y="1299"/>
                    </a:cubicBezTo>
                    <a:cubicBezTo>
                      <a:pt x="18379" y="557"/>
                      <a:pt x="17376" y="309"/>
                      <a:pt x="16355" y="309"/>
                    </a:cubicBezTo>
                    <a:cubicBezTo>
                      <a:pt x="15677" y="309"/>
                      <a:pt x="14990" y="418"/>
                      <a:pt x="14378" y="565"/>
                    </a:cubicBezTo>
                    <a:cubicBezTo>
                      <a:pt x="13010" y="898"/>
                      <a:pt x="11709" y="1432"/>
                      <a:pt x="10275" y="1599"/>
                    </a:cubicBezTo>
                    <a:cubicBezTo>
                      <a:pt x="10100" y="1617"/>
                      <a:pt x="9926" y="1626"/>
                      <a:pt x="9751" y="1626"/>
                    </a:cubicBezTo>
                    <a:cubicBezTo>
                      <a:pt x="8622" y="1626"/>
                      <a:pt x="7501" y="1254"/>
                      <a:pt x="6605" y="531"/>
                    </a:cubicBezTo>
                    <a:cubicBezTo>
                      <a:pt x="6296" y="278"/>
                      <a:pt x="5962" y="1"/>
                      <a:pt x="5605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063;p54">
                <a:extLst>
                  <a:ext uri="{FF2B5EF4-FFF2-40B4-BE49-F238E27FC236}">
                    <a16:creationId xmlns:a16="http://schemas.microsoft.com/office/drawing/2014/main" xmlns="" id="{53DBBC06-D375-4EFB-9B68-FBF54DE85224}"/>
                  </a:ext>
                </a:extLst>
              </p:cNvPr>
              <p:cNvSpPr/>
              <p:nvPr/>
            </p:nvSpPr>
            <p:spPr>
              <a:xfrm>
                <a:off x="2277625" y="1549050"/>
                <a:ext cx="613800" cy="736375"/>
              </a:xfrm>
              <a:custGeom>
                <a:avLst/>
                <a:gdLst/>
                <a:ahLst/>
                <a:cxnLst/>
                <a:rect l="l" t="t" r="r" b="b"/>
                <a:pathLst>
                  <a:path w="24552" h="29455" extrusionOk="0">
                    <a:moveTo>
                      <a:pt x="8640" y="1"/>
                    </a:moveTo>
                    <a:lnTo>
                      <a:pt x="3036" y="568"/>
                    </a:lnTo>
                    <a:cubicBezTo>
                      <a:pt x="3270" y="4671"/>
                      <a:pt x="2269" y="8740"/>
                      <a:pt x="201" y="12276"/>
                    </a:cubicBezTo>
                    <a:lnTo>
                      <a:pt x="1869" y="21883"/>
                    </a:lnTo>
                    <a:cubicBezTo>
                      <a:pt x="1935" y="23651"/>
                      <a:pt x="768" y="25485"/>
                      <a:pt x="1" y="27320"/>
                    </a:cubicBezTo>
                    <a:cubicBezTo>
                      <a:pt x="1" y="27320"/>
                      <a:pt x="5797" y="29455"/>
                      <a:pt x="11994" y="29455"/>
                    </a:cubicBezTo>
                    <a:cubicBezTo>
                      <a:pt x="15093" y="29455"/>
                      <a:pt x="18292" y="28921"/>
                      <a:pt x="20916" y="27320"/>
                    </a:cubicBezTo>
                    <a:cubicBezTo>
                      <a:pt x="20916" y="27320"/>
                      <a:pt x="20816" y="19214"/>
                      <a:pt x="21016" y="16713"/>
                    </a:cubicBezTo>
                    <a:cubicBezTo>
                      <a:pt x="23884" y="13710"/>
                      <a:pt x="24552" y="10375"/>
                      <a:pt x="22617" y="6672"/>
                    </a:cubicBezTo>
                    <a:cubicBezTo>
                      <a:pt x="21349" y="4337"/>
                      <a:pt x="19715" y="2202"/>
                      <a:pt x="17813" y="401"/>
                    </a:cubicBezTo>
                    <a:lnTo>
                      <a:pt x="14011" y="134"/>
                    </a:lnTo>
                    <a:lnTo>
                      <a:pt x="86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064;p54">
                <a:extLst>
                  <a:ext uri="{FF2B5EF4-FFF2-40B4-BE49-F238E27FC236}">
                    <a16:creationId xmlns:a16="http://schemas.microsoft.com/office/drawing/2014/main" xmlns="" id="{207409B9-2082-492D-B4CD-5BAC481327F2}"/>
                  </a:ext>
                </a:extLst>
              </p:cNvPr>
              <p:cNvSpPr/>
              <p:nvPr/>
            </p:nvSpPr>
            <p:spPr>
              <a:xfrm>
                <a:off x="2262625" y="1001550"/>
                <a:ext cx="527075" cy="456625"/>
              </a:xfrm>
              <a:custGeom>
                <a:avLst/>
                <a:gdLst/>
                <a:ahLst/>
                <a:cxnLst/>
                <a:rect l="l" t="t" r="r" b="b"/>
                <a:pathLst>
                  <a:path w="21083" h="18265" extrusionOk="0">
                    <a:moveTo>
                      <a:pt x="10759" y="1"/>
                    </a:moveTo>
                    <a:cubicBezTo>
                      <a:pt x="8972" y="1"/>
                      <a:pt x="7149" y="806"/>
                      <a:pt x="5671" y="1719"/>
                    </a:cubicBezTo>
                    <a:cubicBezTo>
                      <a:pt x="4103" y="2687"/>
                      <a:pt x="2702" y="3888"/>
                      <a:pt x="1535" y="5322"/>
                    </a:cubicBezTo>
                    <a:cubicBezTo>
                      <a:pt x="901" y="5989"/>
                      <a:pt x="434" y="6823"/>
                      <a:pt x="134" y="7690"/>
                    </a:cubicBezTo>
                    <a:cubicBezTo>
                      <a:pt x="0" y="8024"/>
                      <a:pt x="0" y="8424"/>
                      <a:pt x="134" y="8758"/>
                    </a:cubicBezTo>
                    <a:cubicBezTo>
                      <a:pt x="334" y="9125"/>
                      <a:pt x="701" y="9358"/>
                      <a:pt x="1134" y="9392"/>
                    </a:cubicBezTo>
                    <a:cubicBezTo>
                      <a:pt x="1529" y="9392"/>
                      <a:pt x="1956" y="9359"/>
                      <a:pt x="2352" y="9230"/>
                    </a:cubicBezTo>
                    <a:lnTo>
                      <a:pt x="2352" y="9230"/>
                    </a:lnTo>
                    <a:cubicBezTo>
                      <a:pt x="2101" y="9344"/>
                      <a:pt x="2906" y="10628"/>
                      <a:pt x="3103" y="10726"/>
                    </a:cubicBezTo>
                    <a:cubicBezTo>
                      <a:pt x="3571" y="10960"/>
                      <a:pt x="4090" y="11066"/>
                      <a:pt x="4638" y="11066"/>
                    </a:cubicBezTo>
                    <a:cubicBezTo>
                      <a:pt x="4715" y="11066"/>
                      <a:pt x="4792" y="11064"/>
                      <a:pt x="4870" y="11059"/>
                    </a:cubicBezTo>
                    <a:cubicBezTo>
                      <a:pt x="5271" y="11059"/>
                      <a:pt x="5671" y="10959"/>
                      <a:pt x="6071" y="10926"/>
                    </a:cubicBezTo>
                    <a:cubicBezTo>
                      <a:pt x="6238" y="10926"/>
                      <a:pt x="6438" y="10901"/>
                      <a:pt x="6630" y="10901"/>
                    </a:cubicBezTo>
                    <a:cubicBezTo>
                      <a:pt x="6822" y="10901"/>
                      <a:pt x="7005" y="10926"/>
                      <a:pt x="7139" y="11026"/>
                    </a:cubicBezTo>
                    <a:cubicBezTo>
                      <a:pt x="7406" y="11260"/>
                      <a:pt x="7639" y="11493"/>
                      <a:pt x="7839" y="11760"/>
                    </a:cubicBezTo>
                    <a:lnTo>
                      <a:pt x="8673" y="12561"/>
                    </a:lnTo>
                    <a:lnTo>
                      <a:pt x="11909" y="15663"/>
                    </a:lnTo>
                    <a:cubicBezTo>
                      <a:pt x="13076" y="16764"/>
                      <a:pt x="14244" y="17164"/>
                      <a:pt x="15378" y="18265"/>
                    </a:cubicBezTo>
                    <a:cubicBezTo>
                      <a:pt x="16045" y="16964"/>
                      <a:pt x="16879" y="16196"/>
                      <a:pt x="18547" y="14395"/>
                    </a:cubicBezTo>
                    <a:cubicBezTo>
                      <a:pt x="21082" y="11593"/>
                      <a:pt x="20915" y="5756"/>
                      <a:pt x="18547" y="4155"/>
                    </a:cubicBezTo>
                    <a:cubicBezTo>
                      <a:pt x="17012" y="2086"/>
                      <a:pt x="14511" y="752"/>
                      <a:pt x="12042" y="152"/>
                    </a:cubicBezTo>
                    <a:cubicBezTo>
                      <a:pt x="11620" y="48"/>
                      <a:pt x="11191" y="1"/>
                      <a:pt x="10759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065;p54">
                <a:extLst>
                  <a:ext uri="{FF2B5EF4-FFF2-40B4-BE49-F238E27FC236}">
                    <a16:creationId xmlns:a16="http://schemas.microsoft.com/office/drawing/2014/main" xmlns="" id="{B1578A1E-4C07-4EC3-A1C7-3F8A23A00B9D}"/>
                  </a:ext>
                </a:extLst>
              </p:cNvPr>
              <p:cNvSpPr/>
              <p:nvPr/>
            </p:nvSpPr>
            <p:spPr>
              <a:xfrm>
                <a:off x="2309325" y="1079550"/>
                <a:ext cx="467850" cy="619625"/>
              </a:xfrm>
              <a:custGeom>
                <a:avLst/>
                <a:gdLst/>
                <a:ahLst/>
                <a:cxnLst/>
                <a:rect l="l" t="t" r="r" b="b"/>
                <a:pathLst>
                  <a:path w="18714" h="24785" extrusionOk="0">
                    <a:moveTo>
                      <a:pt x="4070" y="0"/>
                    </a:moveTo>
                    <a:cubicBezTo>
                      <a:pt x="3636" y="34"/>
                      <a:pt x="2936" y="0"/>
                      <a:pt x="2535" y="167"/>
                    </a:cubicBezTo>
                    <a:cubicBezTo>
                      <a:pt x="1301" y="834"/>
                      <a:pt x="0" y="2102"/>
                      <a:pt x="267" y="8473"/>
                    </a:cubicBezTo>
                    <a:cubicBezTo>
                      <a:pt x="501" y="13477"/>
                      <a:pt x="1835" y="15845"/>
                      <a:pt x="2702" y="16279"/>
                    </a:cubicBezTo>
                    <a:cubicBezTo>
                      <a:pt x="3308" y="16582"/>
                      <a:pt x="3996" y="16722"/>
                      <a:pt x="4924" y="16722"/>
                    </a:cubicBezTo>
                    <a:cubicBezTo>
                      <a:pt x="5324" y="16722"/>
                      <a:pt x="5769" y="16696"/>
                      <a:pt x="6271" y="16646"/>
                    </a:cubicBezTo>
                    <a:lnTo>
                      <a:pt x="6271" y="19481"/>
                    </a:lnTo>
                    <a:cubicBezTo>
                      <a:pt x="6238" y="19648"/>
                      <a:pt x="9073" y="23817"/>
                      <a:pt x="13143" y="24785"/>
                    </a:cubicBezTo>
                    <a:cubicBezTo>
                      <a:pt x="14411" y="23384"/>
                      <a:pt x="14878" y="21516"/>
                      <a:pt x="13477" y="19081"/>
                    </a:cubicBezTo>
                    <a:lnTo>
                      <a:pt x="13577" y="11876"/>
                    </a:lnTo>
                    <a:cubicBezTo>
                      <a:pt x="14044" y="12259"/>
                      <a:pt x="14619" y="12451"/>
                      <a:pt x="15194" y="12451"/>
                    </a:cubicBezTo>
                    <a:cubicBezTo>
                      <a:pt x="15770" y="12451"/>
                      <a:pt x="16345" y="12259"/>
                      <a:pt x="16812" y="11876"/>
                    </a:cubicBezTo>
                    <a:cubicBezTo>
                      <a:pt x="18213" y="10741"/>
                      <a:pt x="18714" y="8373"/>
                      <a:pt x="17479" y="7472"/>
                    </a:cubicBezTo>
                    <a:cubicBezTo>
                      <a:pt x="16992" y="7125"/>
                      <a:pt x="16539" y="6983"/>
                      <a:pt x="16128" y="6983"/>
                    </a:cubicBezTo>
                    <a:cubicBezTo>
                      <a:pt x="15276" y="6983"/>
                      <a:pt x="14605" y="7598"/>
                      <a:pt x="14177" y="8273"/>
                    </a:cubicBezTo>
                    <a:cubicBezTo>
                      <a:pt x="14077" y="8540"/>
                      <a:pt x="13877" y="8773"/>
                      <a:pt x="13677" y="8940"/>
                    </a:cubicBezTo>
                    <a:cubicBezTo>
                      <a:pt x="13547" y="9005"/>
                      <a:pt x="13418" y="9042"/>
                      <a:pt x="13289" y="9042"/>
                    </a:cubicBezTo>
                    <a:cubicBezTo>
                      <a:pt x="13218" y="9042"/>
                      <a:pt x="13147" y="9031"/>
                      <a:pt x="13076" y="9007"/>
                    </a:cubicBezTo>
                    <a:cubicBezTo>
                      <a:pt x="12509" y="8773"/>
                      <a:pt x="12376" y="8040"/>
                      <a:pt x="12276" y="7539"/>
                    </a:cubicBezTo>
                    <a:cubicBezTo>
                      <a:pt x="12109" y="6805"/>
                      <a:pt x="12076" y="6071"/>
                      <a:pt x="12176" y="5338"/>
                    </a:cubicBezTo>
                    <a:lnTo>
                      <a:pt x="12176" y="5338"/>
                    </a:lnTo>
                    <a:cubicBezTo>
                      <a:pt x="11875" y="5604"/>
                      <a:pt x="11475" y="5771"/>
                      <a:pt x="11075" y="5805"/>
                    </a:cubicBezTo>
                    <a:cubicBezTo>
                      <a:pt x="10675" y="5805"/>
                      <a:pt x="10274" y="5604"/>
                      <a:pt x="10041" y="5271"/>
                    </a:cubicBezTo>
                    <a:cubicBezTo>
                      <a:pt x="9774" y="4804"/>
                      <a:pt x="9674" y="4304"/>
                      <a:pt x="9741" y="3770"/>
                    </a:cubicBezTo>
                    <a:cubicBezTo>
                      <a:pt x="9707" y="3169"/>
                      <a:pt x="9674" y="2302"/>
                      <a:pt x="9407" y="1768"/>
                    </a:cubicBezTo>
                    <a:cubicBezTo>
                      <a:pt x="9174" y="1368"/>
                      <a:pt x="8540" y="1068"/>
                      <a:pt x="8139" y="868"/>
                    </a:cubicBezTo>
                    <a:cubicBezTo>
                      <a:pt x="7398" y="481"/>
                      <a:pt x="6533" y="32"/>
                      <a:pt x="5693" y="32"/>
                    </a:cubicBezTo>
                    <a:cubicBezTo>
                      <a:pt x="5663" y="32"/>
                      <a:pt x="5634" y="33"/>
                      <a:pt x="5604" y="34"/>
                    </a:cubicBezTo>
                    <a:cubicBezTo>
                      <a:pt x="5104" y="34"/>
                      <a:pt x="4570" y="0"/>
                      <a:pt x="4070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066;p54">
                <a:extLst>
                  <a:ext uri="{FF2B5EF4-FFF2-40B4-BE49-F238E27FC236}">
                    <a16:creationId xmlns:a16="http://schemas.microsoft.com/office/drawing/2014/main" xmlns="" id="{7DE4FDA6-BB16-4C16-8F2D-8062368CD801}"/>
                  </a:ext>
                </a:extLst>
              </p:cNvPr>
              <p:cNvSpPr/>
              <p:nvPr/>
            </p:nvSpPr>
            <p:spPr>
              <a:xfrm>
                <a:off x="2669575" y="1278025"/>
                <a:ext cx="67575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525" extrusionOk="0">
                    <a:moveTo>
                      <a:pt x="1568" y="0"/>
                    </a:moveTo>
                    <a:cubicBezTo>
                      <a:pt x="1001" y="34"/>
                      <a:pt x="501" y="434"/>
                      <a:pt x="368" y="968"/>
                    </a:cubicBezTo>
                    <a:cubicBezTo>
                      <a:pt x="334" y="1101"/>
                      <a:pt x="434" y="1201"/>
                      <a:pt x="534" y="1235"/>
                    </a:cubicBezTo>
                    <a:cubicBezTo>
                      <a:pt x="701" y="1268"/>
                      <a:pt x="835" y="1268"/>
                      <a:pt x="968" y="1301"/>
                    </a:cubicBezTo>
                    <a:cubicBezTo>
                      <a:pt x="1101" y="1335"/>
                      <a:pt x="1135" y="1401"/>
                      <a:pt x="1135" y="1535"/>
                    </a:cubicBezTo>
                    <a:cubicBezTo>
                      <a:pt x="1168" y="1702"/>
                      <a:pt x="1101" y="1835"/>
                      <a:pt x="968" y="1969"/>
                    </a:cubicBezTo>
                    <a:cubicBezTo>
                      <a:pt x="868" y="2044"/>
                      <a:pt x="768" y="2081"/>
                      <a:pt x="654" y="2081"/>
                    </a:cubicBezTo>
                    <a:cubicBezTo>
                      <a:pt x="616" y="2081"/>
                      <a:pt x="576" y="2077"/>
                      <a:pt x="534" y="2069"/>
                    </a:cubicBezTo>
                    <a:cubicBezTo>
                      <a:pt x="506" y="2063"/>
                      <a:pt x="477" y="2060"/>
                      <a:pt x="449" y="2060"/>
                    </a:cubicBezTo>
                    <a:cubicBezTo>
                      <a:pt x="312" y="2060"/>
                      <a:pt x="184" y="2125"/>
                      <a:pt x="101" y="2235"/>
                    </a:cubicBezTo>
                    <a:cubicBezTo>
                      <a:pt x="67" y="2335"/>
                      <a:pt x="34" y="2436"/>
                      <a:pt x="1" y="2536"/>
                    </a:cubicBezTo>
                    <a:cubicBezTo>
                      <a:pt x="1" y="2636"/>
                      <a:pt x="1" y="2702"/>
                      <a:pt x="1" y="2769"/>
                    </a:cubicBezTo>
                    <a:cubicBezTo>
                      <a:pt x="34" y="3103"/>
                      <a:pt x="267" y="3403"/>
                      <a:pt x="568" y="3470"/>
                    </a:cubicBezTo>
                    <a:cubicBezTo>
                      <a:pt x="665" y="3509"/>
                      <a:pt x="775" y="3525"/>
                      <a:pt x="882" y="3525"/>
                    </a:cubicBezTo>
                    <a:cubicBezTo>
                      <a:pt x="957" y="3525"/>
                      <a:pt x="1032" y="3517"/>
                      <a:pt x="1101" y="3503"/>
                    </a:cubicBezTo>
                    <a:cubicBezTo>
                      <a:pt x="1268" y="3503"/>
                      <a:pt x="1435" y="3403"/>
                      <a:pt x="1568" y="3269"/>
                    </a:cubicBezTo>
                    <a:lnTo>
                      <a:pt x="1568" y="3269"/>
                    </a:lnTo>
                    <a:cubicBezTo>
                      <a:pt x="1435" y="3319"/>
                      <a:pt x="1302" y="3345"/>
                      <a:pt x="1172" y="3345"/>
                    </a:cubicBezTo>
                    <a:cubicBezTo>
                      <a:pt x="1043" y="3345"/>
                      <a:pt x="918" y="3319"/>
                      <a:pt x="801" y="3269"/>
                    </a:cubicBezTo>
                    <a:cubicBezTo>
                      <a:pt x="634" y="3236"/>
                      <a:pt x="501" y="3103"/>
                      <a:pt x="401" y="2969"/>
                    </a:cubicBezTo>
                    <a:cubicBezTo>
                      <a:pt x="267" y="2802"/>
                      <a:pt x="334" y="2536"/>
                      <a:pt x="501" y="2402"/>
                    </a:cubicBezTo>
                    <a:lnTo>
                      <a:pt x="901" y="2402"/>
                    </a:lnTo>
                    <a:cubicBezTo>
                      <a:pt x="1068" y="2369"/>
                      <a:pt x="1201" y="2269"/>
                      <a:pt x="1335" y="2169"/>
                    </a:cubicBezTo>
                    <a:cubicBezTo>
                      <a:pt x="1568" y="1902"/>
                      <a:pt x="1602" y="1535"/>
                      <a:pt x="1435" y="1235"/>
                    </a:cubicBezTo>
                    <a:cubicBezTo>
                      <a:pt x="1268" y="1035"/>
                      <a:pt x="1035" y="901"/>
                      <a:pt x="801" y="901"/>
                    </a:cubicBezTo>
                    <a:cubicBezTo>
                      <a:pt x="968" y="568"/>
                      <a:pt x="1335" y="334"/>
                      <a:pt x="1702" y="334"/>
                    </a:cubicBezTo>
                    <a:cubicBezTo>
                      <a:pt x="1902" y="334"/>
                      <a:pt x="2135" y="367"/>
                      <a:pt x="2336" y="501"/>
                    </a:cubicBezTo>
                    <a:cubicBezTo>
                      <a:pt x="2402" y="568"/>
                      <a:pt x="2502" y="634"/>
                      <a:pt x="2569" y="701"/>
                    </a:cubicBezTo>
                    <a:cubicBezTo>
                      <a:pt x="2602" y="801"/>
                      <a:pt x="2669" y="868"/>
                      <a:pt x="2703" y="968"/>
                    </a:cubicBezTo>
                    <a:cubicBezTo>
                      <a:pt x="2703" y="701"/>
                      <a:pt x="2602" y="467"/>
                      <a:pt x="2402" y="301"/>
                    </a:cubicBezTo>
                    <a:cubicBezTo>
                      <a:pt x="2169" y="101"/>
                      <a:pt x="1869" y="0"/>
                      <a:pt x="1568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067;p54">
                <a:extLst>
                  <a:ext uri="{FF2B5EF4-FFF2-40B4-BE49-F238E27FC236}">
                    <a16:creationId xmlns:a16="http://schemas.microsoft.com/office/drawing/2014/main" xmlns="" id="{15280D8D-6776-42BA-8739-0551A77A5F09}"/>
                  </a:ext>
                </a:extLst>
              </p:cNvPr>
              <p:cNvSpPr/>
              <p:nvPr/>
            </p:nvSpPr>
            <p:spPr>
              <a:xfrm>
                <a:off x="2251775" y="960750"/>
                <a:ext cx="488700" cy="239225"/>
              </a:xfrm>
              <a:custGeom>
                <a:avLst/>
                <a:gdLst/>
                <a:ahLst/>
                <a:cxnLst/>
                <a:rect l="l" t="t" r="r" b="b"/>
                <a:pathLst>
                  <a:path w="19548" h="9569" extrusionOk="0">
                    <a:moveTo>
                      <a:pt x="10247" y="1"/>
                    </a:moveTo>
                    <a:cubicBezTo>
                      <a:pt x="6587" y="1"/>
                      <a:pt x="2700" y="1434"/>
                      <a:pt x="801" y="4719"/>
                    </a:cubicBezTo>
                    <a:cubicBezTo>
                      <a:pt x="668" y="4953"/>
                      <a:pt x="568" y="5186"/>
                      <a:pt x="434" y="5453"/>
                    </a:cubicBezTo>
                    <a:cubicBezTo>
                      <a:pt x="368" y="5586"/>
                      <a:pt x="334" y="5753"/>
                      <a:pt x="268" y="5887"/>
                    </a:cubicBezTo>
                    <a:cubicBezTo>
                      <a:pt x="34" y="6354"/>
                      <a:pt x="1" y="6887"/>
                      <a:pt x="201" y="7388"/>
                    </a:cubicBezTo>
                    <a:cubicBezTo>
                      <a:pt x="501" y="7855"/>
                      <a:pt x="1035" y="8155"/>
                      <a:pt x="1602" y="8155"/>
                    </a:cubicBezTo>
                    <a:cubicBezTo>
                      <a:pt x="1762" y="8171"/>
                      <a:pt x="1922" y="8180"/>
                      <a:pt x="2083" y="8180"/>
                    </a:cubicBezTo>
                    <a:cubicBezTo>
                      <a:pt x="2895" y="8180"/>
                      <a:pt x="3708" y="7967"/>
                      <a:pt x="4404" y="7521"/>
                    </a:cubicBezTo>
                    <a:lnTo>
                      <a:pt x="4404" y="7521"/>
                    </a:lnTo>
                    <a:cubicBezTo>
                      <a:pt x="4170" y="8021"/>
                      <a:pt x="4037" y="8622"/>
                      <a:pt x="4337" y="9022"/>
                    </a:cubicBezTo>
                    <a:cubicBezTo>
                      <a:pt x="4537" y="9289"/>
                      <a:pt x="4871" y="9378"/>
                      <a:pt x="5209" y="9378"/>
                    </a:cubicBezTo>
                    <a:cubicBezTo>
                      <a:pt x="5379" y="9378"/>
                      <a:pt x="5549" y="9356"/>
                      <a:pt x="5705" y="9322"/>
                    </a:cubicBezTo>
                    <a:cubicBezTo>
                      <a:pt x="6806" y="9122"/>
                      <a:pt x="7806" y="8655"/>
                      <a:pt x="8674" y="7921"/>
                    </a:cubicBezTo>
                    <a:lnTo>
                      <a:pt x="8674" y="7921"/>
                    </a:lnTo>
                    <a:cubicBezTo>
                      <a:pt x="8440" y="8355"/>
                      <a:pt x="8207" y="8922"/>
                      <a:pt x="8507" y="9322"/>
                    </a:cubicBezTo>
                    <a:cubicBezTo>
                      <a:pt x="8652" y="9500"/>
                      <a:pt x="8877" y="9569"/>
                      <a:pt x="9119" y="9569"/>
                    </a:cubicBezTo>
                    <a:cubicBezTo>
                      <a:pt x="9375" y="9569"/>
                      <a:pt x="9651" y="9492"/>
                      <a:pt x="9874" y="9389"/>
                    </a:cubicBezTo>
                    <a:cubicBezTo>
                      <a:pt x="10842" y="8889"/>
                      <a:pt x="11742" y="8322"/>
                      <a:pt x="12610" y="7688"/>
                    </a:cubicBezTo>
                    <a:cubicBezTo>
                      <a:pt x="13310" y="7221"/>
                      <a:pt x="14077" y="6887"/>
                      <a:pt x="14911" y="6721"/>
                    </a:cubicBezTo>
                    <a:cubicBezTo>
                      <a:pt x="15101" y="6685"/>
                      <a:pt x="15290" y="6675"/>
                      <a:pt x="15478" y="6675"/>
                    </a:cubicBezTo>
                    <a:cubicBezTo>
                      <a:pt x="15738" y="6675"/>
                      <a:pt x="15994" y="6694"/>
                      <a:pt x="16244" y="6694"/>
                    </a:cubicBezTo>
                    <a:cubicBezTo>
                      <a:pt x="16323" y="6694"/>
                      <a:pt x="16402" y="6692"/>
                      <a:pt x="16479" y="6687"/>
                    </a:cubicBezTo>
                    <a:lnTo>
                      <a:pt x="19048" y="6520"/>
                    </a:lnTo>
                    <a:cubicBezTo>
                      <a:pt x="19548" y="3118"/>
                      <a:pt x="16346" y="483"/>
                      <a:pt x="11409" y="49"/>
                    </a:cubicBezTo>
                    <a:cubicBezTo>
                      <a:pt x="11026" y="17"/>
                      <a:pt x="10638" y="1"/>
                      <a:pt x="10247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068;p54">
                <a:extLst>
                  <a:ext uri="{FF2B5EF4-FFF2-40B4-BE49-F238E27FC236}">
                    <a16:creationId xmlns:a16="http://schemas.microsoft.com/office/drawing/2014/main" xmlns="" id="{B1BB1CEC-7002-420E-96D7-44D3DAE2DB44}"/>
                  </a:ext>
                </a:extLst>
              </p:cNvPr>
              <p:cNvSpPr/>
              <p:nvPr/>
            </p:nvSpPr>
            <p:spPr>
              <a:xfrm>
                <a:off x="2495275" y="1254600"/>
                <a:ext cx="36725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41" extrusionOk="0">
                    <a:moveTo>
                      <a:pt x="703" y="1"/>
                    </a:moveTo>
                    <a:cubicBezTo>
                      <a:pt x="302" y="1"/>
                      <a:pt x="1" y="292"/>
                      <a:pt x="1" y="704"/>
                    </a:cubicBezTo>
                    <a:cubicBezTo>
                      <a:pt x="1" y="1104"/>
                      <a:pt x="301" y="1438"/>
                      <a:pt x="701" y="1438"/>
                    </a:cubicBezTo>
                    <a:cubicBezTo>
                      <a:pt x="720" y="1439"/>
                      <a:pt x="738" y="1440"/>
                      <a:pt x="757" y="1440"/>
                    </a:cubicBezTo>
                    <a:cubicBezTo>
                      <a:pt x="1135" y="1440"/>
                      <a:pt x="1469" y="1119"/>
                      <a:pt x="1469" y="737"/>
                    </a:cubicBezTo>
                    <a:cubicBezTo>
                      <a:pt x="1469" y="337"/>
                      <a:pt x="1168" y="3"/>
                      <a:pt x="768" y="3"/>
                    </a:cubicBezTo>
                    <a:cubicBezTo>
                      <a:pt x="746" y="2"/>
                      <a:pt x="724" y="1"/>
                      <a:pt x="70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069;p54">
                <a:extLst>
                  <a:ext uri="{FF2B5EF4-FFF2-40B4-BE49-F238E27FC236}">
                    <a16:creationId xmlns:a16="http://schemas.microsoft.com/office/drawing/2014/main" xmlns="" id="{C8814054-82FA-44BE-8BD6-C03AC973D53F}"/>
                  </a:ext>
                </a:extLst>
              </p:cNvPr>
              <p:cNvSpPr/>
              <p:nvPr/>
            </p:nvSpPr>
            <p:spPr>
              <a:xfrm>
                <a:off x="2322675" y="1205550"/>
                <a:ext cx="4005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32" extrusionOk="0">
                    <a:moveTo>
                      <a:pt x="936" y="0"/>
                    </a:moveTo>
                    <a:cubicBezTo>
                      <a:pt x="727" y="0"/>
                      <a:pt x="522" y="76"/>
                      <a:pt x="367" y="231"/>
                    </a:cubicBezTo>
                    <a:cubicBezTo>
                      <a:pt x="0" y="598"/>
                      <a:pt x="0" y="1165"/>
                      <a:pt x="334" y="1532"/>
                    </a:cubicBezTo>
                    <a:lnTo>
                      <a:pt x="1601" y="298"/>
                    </a:lnTo>
                    <a:cubicBezTo>
                      <a:pt x="1422" y="101"/>
                      <a:pt x="1177" y="0"/>
                      <a:pt x="93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1070;p54">
                <a:extLst>
                  <a:ext uri="{FF2B5EF4-FFF2-40B4-BE49-F238E27FC236}">
                    <a16:creationId xmlns:a16="http://schemas.microsoft.com/office/drawing/2014/main" xmlns="" id="{C5A58F4F-51D9-42A2-9D9E-A90E6973783C}"/>
                  </a:ext>
                </a:extLst>
              </p:cNvPr>
              <p:cNvSpPr/>
              <p:nvPr/>
            </p:nvSpPr>
            <p:spPr>
              <a:xfrm>
                <a:off x="2347675" y="1257100"/>
                <a:ext cx="36725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41" extrusionOk="0">
                    <a:moveTo>
                      <a:pt x="674" y="1"/>
                    </a:moveTo>
                    <a:cubicBezTo>
                      <a:pt x="301" y="1"/>
                      <a:pt x="1" y="292"/>
                      <a:pt x="1" y="704"/>
                    </a:cubicBezTo>
                    <a:cubicBezTo>
                      <a:pt x="1" y="1104"/>
                      <a:pt x="301" y="1438"/>
                      <a:pt x="701" y="1438"/>
                    </a:cubicBezTo>
                    <a:cubicBezTo>
                      <a:pt x="720" y="1439"/>
                      <a:pt x="738" y="1440"/>
                      <a:pt x="757" y="1440"/>
                    </a:cubicBezTo>
                    <a:cubicBezTo>
                      <a:pt x="1135" y="1440"/>
                      <a:pt x="1468" y="1119"/>
                      <a:pt x="1468" y="737"/>
                    </a:cubicBezTo>
                    <a:cubicBezTo>
                      <a:pt x="1468" y="337"/>
                      <a:pt x="1135" y="4"/>
                      <a:pt x="735" y="4"/>
                    </a:cubicBezTo>
                    <a:cubicBezTo>
                      <a:pt x="714" y="2"/>
                      <a:pt x="694" y="1"/>
                      <a:pt x="67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1071;p54">
                <a:extLst>
                  <a:ext uri="{FF2B5EF4-FFF2-40B4-BE49-F238E27FC236}">
                    <a16:creationId xmlns:a16="http://schemas.microsoft.com/office/drawing/2014/main" xmlns="" id="{99636619-0A96-4455-AF45-4325BFB0A07D}"/>
                  </a:ext>
                </a:extLst>
              </p:cNvPr>
              <p:cNvSpPr/>
              <p:nvPr/>
            </p:nvSpPr>
            <p:spPr>
              <a:xfrm>
                <a:off x="2509475" y="1200275"/>
                <a:ext cx="433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376" extrusionOk="0">
                    <a:moveTo>
                      <a:pt x="721" y="0"/>
                    </a:moveTo>
                    <a:cubicBezTo>
                      <a:pt x="449" y="0"/>
                      <a:pt x="182" y="133"/>
                      <a:pt x="0" y="375"/>
                    </a:cubicBezTo>
                    <a:lnTo>
                      <a:pt x="1434" y="1376"/>
                    </a:lnTo>
                    <a:cubicBezTo>
                      <a:pt x="1735" y="976"/>
                      <a:pt x="1635" y="442"/>
                      <a:pt x="1234" y="175"/>
                    </a:cubicBezTo>
                    <a:cubicBezTo>
                      <a:pt x="1076" y="57"/>
                      <a:pt x="898" y="0"/>
                      <a:pt x="72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072;p54">
                <a:extLst>
                  <a:ext uri="{FF2B5EF4-FFF2-40B4-BE49-F238E27FC236}">
                    <a16:creationId xmlns:a16="http://schemas.microsoft.com/office/drawing/2014/main" xmlns="" id="{E6E37921-EAC1-47C2-A36C-47AF6F602B4B}"/>
                  </a:ext>
                </a:extLst>
              </p:cNvPr>
              <p:cNvSpPr/>
              <p:nvPr/>
            </p:nvSpPr>
            <p:spPr>
              <a:xfrm>
                <a:off x="2380200" y="1233000"/>
                <a:ext cx="65075" cy="12510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5004" extrusionOk="0">
                    <a:moveTo>
                      <a:pt x="2603" y="0"/>
                    </a:moveTo>
                    <a:lnTo>
                      <a:pt x="1" y="4470"/>
                    </a:lnTo>
                    <a:lnTo>
                      <a:pt x="2502" y="5004"/>
                    </a:lnTo>
                    <a:lnTo>
                      <a:pt x="2603" y="0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1073;p54">
                <a:extLst>
                  <a:ext uri="{FF2B5EF4-FFF2-40B4-BE49-F238E27FC236}">
                    <a16:creationId xmlns:a16="http://schemas.microsoft.com/office/drawing/2014/main" xmlns="" id="{83EDB298-F821-487C-BCB2-76C38FC765E0}"/>
                  </a:ext>
                </a:extLst>
              </p:cNvPr>
              <p:cNvSpPr/>
              <p:nvPr/>
            </p:nvSpPr>
            <p:spPr>
              <a:xfrm>
                <a:off x="2465275" y="1430625"/>
                <a:ext cx="1534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3604" extrusionOk="0">
                    <a:moveTo>
                      <a:pt x="6138" y="1"/>
                    </a:moveTo>
                    <a:lnTo>
                      <a:pt x="6138" y="1"/>
                    </a:lnTo>
                    <a:cubicBezTo>
                      <a:pt x="5504" y="1402"/>
                      <a:pt x="1768" y="2336"/>
                      <a:pt x="0" y="2603"/>
                    </a:cubicBezTo>
                    <a:lnTo>
                      <a:pt x="0" y="3603"/>
                    </a:lnTo>
                    <a:cubicBezTo>
                      <a:pt x="0" y="3603"/>
                      <a:pt x="3569" y="2836"/>
                      <a:pt x="4703" y="2002"/>
                    </a:cubicBezTo>
                    <a:cubicBezTo>
                      <a:pt x="5371" y="1502"/>
                      <a:pt x="5871" y="801"/>
                      <a:pt x="6138" y="1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074;p54">
                <a:extLst>
                  <a:ext uri="{FF2B5EF4-FFF2-40B4-BE49-F238E27FC236}">
                    <a16:creationId xmlns:a16="http://schemas.microsoft.com/office/drawing/2014/main" xmlns="" id="{97F6A766-7C3C-4FAC-A152-C8E1F710A56D}"/>
                  </a:ext>
                </a:extLst>
              </p:cNvPr>
              <p:cNvSpPr/>
              <p:nvPr/>
            </p:nvSpPr>
            <p:spPr>
              <a:xfrm>
                <a:off x="2457750" y="1373925"/>
                <a:ext cx="54250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867" extrusionOk="0">
                    <a:moveTo>
                      <a:pt x="1235" y="1"/>
                    </a:moveTo>
                    <a:cubicBezTo>
                      <a:pt x="401" y="1"/>
                      <a:pt x="1" y="1001"/>
                      <a:pt x="568" y="1602"/>
                    </a:cubicBezTo>
                    <a:cubicBezTo>
                      <a:pt x="761" y="1784"/>
                      <a:pt x="996" y="1866"/>
                      <a:pt x="1225" y="1866"/>
                    </a:cubicBezTo>
                    <a:cubicBezTo>
                      <a:pt x="1709" y="1866"/>
                      <a:pt x="2169" y="1500"/>
                      <a:pt x="2169" y="935"/>
                    </a:cubicBezTo>
                    <a:cubicBezTo>
                      <a:pt x="2169" y="434"/>
                      <a:pt x="1735" y="1"/>
                      <a:pt x="1235" y="1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075;p54">
                <a:extLst>
                  <a:ext uri="{FF2B5EF4-FFF2-40B4-BE49-F238E27FC236}">
                    <a16:creationId xmlns:a16="http://schemas.microsoft.com/office/drawing/2014/main" xmlns="" id="{75BA2A88-8522-41AB-A571-C28E17F51EE3}"/>
                  </a:ext>
                </a:extLst>
              </p:cNvPr>
              <p:cNvSpPr/>
              <p:nvPr/>
            </p:nvSpPr>
            <p:spPr>
              <a:xfrm>
                <a:off x="2485275" y="1394725"/>
                <a:ext cx="2587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004" extrusionOk="0">
                    <a:moveTo>
                      <a:pt x="880" y="1"/>
                    </a:moveTo>
                    <a:cubicBezTo>
                      <a:pt x="403" y="1"/>
                      <a:pt x="1" y="421"/>
                      <a:pt x="1" y="903"/>
                    </a:cubicBezTo>
                    <a:cubicBezTo>
                      <a:pt x="1" y="936"/>
                      <a:pt x="1" y="970"/>
                      <a:pt x="1" y="1003"/>
                    </a:cubicBezTo>
                    <a:lnTo>
                      <a:pt x="134" y="1003"/>
                    </a:lnTo>
                    <a:cubicBezTo>
                      <a:pt x="634" y="1003"/>
                      <a:pt x="1035" y="603"/>
                      <a:pt x="1035" y="103"/>
                    </a:cubicBezTo>
                    <a:cubicBezTo>
                      <a:pt x="1035" y="69"/>
                      <a:pt x="1035" y="36"/>
                      <a:pt x="1035" y="2"/>
                    </a:cubicBezTo>
                    <a:lnTo>
                      <a:pt x="935" y="2"/>
                    </a:lnTo>
                    <a:cubicBezTo>
                      <a:pt x="917" y="1"/>
                      <a:pt x="898" y="1"/>
                      <a:pt x="880" y="1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076;p54">
                <a:extLst>
                  <a:ext uri="{FF2B5EF4-FFF2-40B4-BE49-F238E27FC236}">
                    <a16:creationId xmlns:a16="http://schemas.microsoft.com/office/drawing/2014/main" xmlns="" id="{CFCBD4DF-D231-49C8-B5E4-59DF5D2078DD}"/>
                  </a:ext>
                </a:extLst>
              </p:cNvPr>
              <p:cNvSpPr/>
              <p:nvPr/>
            </p:nvSpPr>
            <p:spPr>
              <a:xfrm>
                <a:off x="2753800" y="1240250"/>
                <a:ext cx="176000" cy="318825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12753" extrusionOk="0">
                    <a:moveTo>
                      <a:pt x="2961" y="1"/>
                    </a:moveTo>
                    <a:cubicBezTo>
                      <a:pt x="2666" y="1"/>
                      <a:pt x="2333" y="489"/>
                      <a:pt x="2436" y="978"/>
                    </a:cubicBezTo>
                    <a:cubicBezTo>
                      <a:pt x="2669" y="1745"/>
                      <a:pt x="3003" y="2445"/>
                      <a:pt x="3436" y="3113"/>
                    </a:cubicBezTo>
                    <a:cubicBezTo>
                      <a:pt x="3770" y="3646"/>
                      <a:pt x="4004" y="5548"/>
                      <a:pt x="3837" y="6682"/>
                    </a:cubicBezTo>
                    <a:cubicBezTo>
                      <a:pt x="3756" y="7168"/>
                      <a:pt x="3499" y="7589"/>
                      <a:pt x="3174" y="7589"/>
                    </a:cubicBezTo>
                    <a:cubicBezTo>
                      <a:pt x="3098" y="7589"/>
                      <a:pt x="3018" y="7566"/>
                      <a:pt x="2936" y="7516"/>
                    </a:cubicBezTo>
                    <a:cubicBezTo>
                      <a:pt x="2502" y="7282"/>
                      <a:pt x="1935" y="6115"/>
                      <a:pt x="1402" y="5848"/>
                    </a:cubicBezTo>
                    <a:cubicBezTo>
                      <a:pt x="1194" y="5750"/>
                      <a:pt x="981" y="5706"/>
                      <a:pt x="789" y="5706"/>
                    </a:cubicBezTo>
                    <a:cubicBezTo>
                      <a:pt x="457" y="5706"/>
                      <a:pt x="185" y="5837"/>
                      <a:pt x="101" y="6048"/>
                    </a:cubicBezTo>
                    <a:cubicBezTo>
                      <a:pt x="1" y="6348"/>
                      <a:pt x="568" y="6882"/>
                      <a:pt x="801" y="7516"/>
                    </a:cubicBezTo>
                    <a:cubicBezTo>
                      <a:pt x="1035" y="8150"/>
                      <a:pt x="1202" y="9917"/>
                      <a:pt x="1635" y="10718"/>
                    </a:cubicBezTo>
                    <a:cubicBezTo>
                      <a:pt x="2169" y="11452"/>
                      <a:pt x="2769" y="12152"/>
                      <a:pt x="3436" y="12753"/>
                    </a:cubicBezTo>
                    <a:cubicBezTo>
                      <a:pt x="4471" y="12186"/>
                      <a:pt x="5338" y="11352"/>
                      <a:pt x="6005" y="10384"/>
                    </a:cubicBezTo>
                    <a:cubicBezTo>
                      <a:pt x="7039" y="8717"/>
                      <a:pt x="6739" y="3846"/>
                      <a:pt x="4237" y="1478"/>
                    </a:cubicBezTo>
                    <a:cubicBezTo>
                      <a:pt x="3870" y="978"/>
                      <a:pt x="3336" y="344"/>
                      <a:pt x="3203" y="144"/>
                    </a:cubicBezTo>
                    <a:cubicBezTo>
                      <a:pt x="3134" y="44"/>
                      <a:pt x="3049" y="1"/>
                      <a:pt x="2961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077;p54">
                <a:extLst>
                  <a:ext uri="{FF2B5EF4-FFF2-40B4-BE49-F238E27FC236}">
                    <a16:creationId xmlns:a16="http://schemas.microsoft.com/office/drawing/2014/main" xmlns="" id="{718ABA5B-BA05-43E3-9826-7C3DA469A64F}"/>
                  </a:ext>
                </a:extLst>
              </p:cNvPr>
              <p:cNvSpPr/>
              <p:nvPr/>
            </p:nvSpPr>
            <p:spPr>
              <a:xfrm>
                <a:off x="2839700" y="1252175"/>
                <a:ext cx="76750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8007" extrusionOk="0">
                    <a:moveTo>
                      <a:pt x="0" y="0"/>
                    </a:moveTo>
                    <a:cubicBezTo>
                      <a:pt x="67" y="501"/>
                      <a:pt x="234" y="1001"/>
                      <a:pt x="501" y="1435"/>
                    </a:cubicBezTo>
                    <a:cubicBezTo>
                      <a:pt x="834" y="2035"/>
                      <a:pt x="1101" y="2636"/>
                      <a:pt x="1301" y="3269"/>
                    </a:cubicBezTo>
                    <a:cubicBezTo>
                      <a:pt x="1435" y="3703"/>
                      <a:pt x="1568" y="4537"/>
                      <a:pt x="1735" y="5271"/>
                    </a:cubicBezTo>
                    <a:cubicBezTo>
                      <a:pt x="1902" y="6171"/>
                      <a:pt x="2002" y="7072"/>
                      <a:pt x="2035" y="8006"/>
                    </a:cubicBezTo>
                    <a:cubicBezTo>
                      <a:pt x="2035" y="8006"/>
                      <a:pt x="2536" y="8006"/>
                      <a:pt x="2836" y="7072"/>
                    </a:cubicBezTo>
                    <a:cubicBezTo>
                      <a:pt x="2903" y="6839"/>
                      <a:pt x="3003" y="6538"/>
                      <a:pt x="3069" y="6205"/>
                    </a:cubicBezTo>
                    <a:cubicBezTo>
                      <a:pt x="2869" y="4337"/>
                      <a:pt x="2169" y="2302"/>
                      <a:pt x="801" y="1001"/>
                    </a:cubicBezTo>
                    <a:cubicBezTo>
                      <a:pt x="568" y="668"/>
                      <a:pt x="234" y="267"/>
                      <a:pt x="0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078;p54">
                <a:extLst>
                  <a:ext uri="{FF2B5EF4-FFF2-40B4-BE49-F238E27FC236}">
                    <a16:creationId xmlns:a16="http://schemas.microsoft.com/office/drawing/2014/main" xmlns="" id="{3CBC6AAE-1DB9-4720-91AA-FD16C67AAA5B}"/>
                  </a:ext>
                </a:extLst>
              </p:cNvPr>
              <p:cNvSpPr/>
              <p:nvPr/>
            </p:nvSpPr>
            <p:spPr>
              <a:xfrm>
                <a:off x="2842200" y="1217075"/>
                <a:ext cx="107600" cy="254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0178" extrusionOk="0">
                    <a:moveTo>
                      <a:pt x="664" y="0"/>
                    </a:moveTo>
                    <a:cubicBezTo>
                      <a:pt x="654" y="0"/>
                      <a:pt x="644" y="1"/>
                      <a:pt x="634" y="3"/>
                    </a:cubicBezTo>
                    <a:cubicBezTo>
                      <a:pt x="1" y="103"/>
                      <a:pt x="134" y="1838"/>
                      <a:pt x="601" y="2639"/>
                    </a:cubicBezTo>
                    <a:cubicBezTo>
                      <a:pt x="1001" y="3306"/>
                      <a:pt x="1301" y="4040"/>
                      <a:pt x="1468" y="4807"/>
                    </a:cubicBezTo>
                    <a:cubicBezTo>
                      <a:pt x="1568" y="5407"/>
                      <a:pt x="1635" y="6041"/>
                      <a:pt x="1635" y="6675"/>
                    </a:cubicBezTo>
                    <a:cubicBezTo>
                      <a:pt x="1635" y="6675"/>
                      <a:pt x="1035" y="9343"/>
                      <a:pt x="868" y="10177"/>
                    </a:cubicBezTo>
                    <a:cubicBezTo>
                      <a:pt x="868" y="10177"/>
                      <a:pt x="2736" y="9177"/>
                      <a:pt x="3003" y="8209"/>
                    </a:cubicBezTo>
                    <a:cubicBezTo>
                      <a:pt x="3270" y="7275"/>
                      <a:pt x="4304" y="5107"/>
                      <a:pt x="1902" y="1304"/>
                    </a:cubicBezTo>
                    <a:cubicBezTo>
                      <a:pt x="1085" y="268"/>
                      <a:pt x="831" y="0"/>
                      <a:pt x="664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079;p54">
                <a:extLst>
                  <a:ext uri="{FF2B5EF4-FFF2-40B4-BE49-F238E27FC236}">
                    <a16:creationId xmlns:a16="http://schemas.microsoft.com/office/drawing/2014/main" xmlns="" id="{EC40571E-7F67-4163-B6DD-046542DB3990}"/>
                  </a:ext>
                </a:extLst>
              </p:cNvPr>
              <p:cNvSpPr/>
              <p:nvPr/>
            </p:nvSpPr>
            <p:spPr>
              <a:xfrm>
                <a:off x="2874725" y="1237150"/>
                <a:ext cx="66750" cy="174325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6973" extrusionOk="0">
                    <a:moveTo>
                      <a:pt x="234" y="1"/>
                    </a:moveTo>
                    <a:cubicBezTo>
                      <a:pt x="34" y="301"/>
                      <a:pt x="0" y="635"/>
                      <a:pt x="67" y="935"/>
                    </a:cubicBezTo>
                    <a:cubicBezTo>
                      <a:pt x="167" y="1702"/>
                      <a:pt x="801" y="2870"/>
                      <a:pt x="934" y="3437"/>
                    </a:cubicBezTo>
                    <a:cubicBezTo>
                      <a:pt x="1101" y="4071"/>
                      <a:pt x="1201" y="4738"/>
                      <a:pt x="1268" y="5371"/>
                    </a:cubicBezTo>
                    <a:lnTo>
                      <a:pt x="1835" y="6973"/>
                    </a:lnTo>
                    <a:cubicBezTo>
                      <a:pt x="2169" y="5838"/>
                      <a:pt x="2669" y="3804"/>
                      <a:pt x="601" y="468"/>
                    </a:cubicBezTo>
                    <a:lnTo>
                      <a:pt x="234" y="1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080;p54">
                <a:extLst>
                  <a:ext uri="{FF2B5EF4-FFF2-40B4-BE49-F238E27FC236}">
                    <a16:creationId xmlns:a16="http://schemas.microsoft.com/office/drawing/2014/main" xmlns="" id="{F0AFE14E-D2A8-49C4-BCFC-7118C87B0BE3}"/>
                  </a:ext>
                </a:extLst>
              </p:cNvPr>
              <p:cNvSpPr/>
              <p:nvPr/>
            </p:nvSpPr>
            <p:spPr>
              <a:xfrm>
                <a:off x="2880900" y="1224875"/>
                <a:ext cx="73075" cy="187350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7494" extrusionOk="0">
                    <a:moveTo>
                      <a:pt x="748" y="0"/>
                    </a:moveTo>
                    <a:cubicBezTo>
                      <a:pt x="501" y="0"/>
                      <a:pt x="0" y="636"/>
                      <a:pt x="120" y="1326"/>
                    </a:cubicBezTo>
                    <a:cubicBezTo>
                      <a:pt x="321" y="2227"/>
                      <a:pt x="587" y="3127"/>
                      <a:pt x="954" y="3994"/>
                    </a:cubicBezTo>
                    <a:cubicBezTo>
                      <a:pt x="1121" y="4795"/>
                      <a:pt x="1088" y="6796"/>
                      <a:pt x="788" y="7464"/>
                    </a:cubicBezTo>
                    <a:cubicBezTo>
                      <a:pt x="788" y="7464"/>
                      <a:pt x="942" y="7494"/>
                      <a:pt x="1162" y="7494"/>
                    </a:cubicBezTo>
                    <a:cubicBezTo>
                      <a:pt x="1555" y="7494"/>
                      <a:pt x="2156" y="7398"/>
                      <a:pt x="2455" y="6863"/>
                    </a:cubicBezTo>
                    <a:cubicBezTo>
                      <a:pt x="2922" y="6063"/>
                      <a:pt x="2856" y="3828"/>
                      <a:pt x="1655" y="1559"/>
                    </a:cubicBezTo>
                    <a:cubicBezTo>
                      <a:pt x="1121" y="692"/>
                      <a:pt x="1021" y="192"/>
                      <a:pt x="821" y="25"/>
                    </a:cubicBezTo>
                    <a:cubicBezTo>
                      <a:pt x="801" y="8"/>
                      <a:pt x="776" y="0"/>
                      <a:pt x="748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081;p54">
                <a:extLst>
                  <a:ext uri="{FF2B5EF4-FFF2-40B4-BE49-F238E27FC236}">
                    <a16:creationId xmlns:a16="http://schemas.microsoft.com/office/drawing/2014/main" xmlns="" id="{1725DA08-6D5E-4CAD-B8D2-90086472BF67}"/>
                  </a:ext>
                </a:extLst>
              </p:cNvPr>
              <p:cNvSpPr/>
              <p:nvPr/>
            </p:nvSpPr>
            <p:spPr>
              <a:xfrm>
                <a:off x="2906425" y="1253000"/>
                <a:ext cx="41700" cy="11260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4504" extrusionOk="0">
                    <a:moveTo>
                      <a:pt x="400" y="1"/>
                    </a:moveTo>
                    <a:cubicBezTo>
                      <a:pt x="67" y="368"/>
                      <a:pt x="0" y="668"/>
                      <a:pt x="234" y="1569"/>
                    </a:cubicBezTo>
                    <a:cubicBezTo>
                      <a:pt x="500" y="2636"/>
                      <a:pt x="967" y="3637"/>
                      <a:pt x="901" y="4504"/>
                    </a:cubicBezTo>
                    <a:cubicBezTo>
                      <a:pt x="1134" y="4304"/>
                      <a:pt x="1401" y="4170"/>
                      <a:pt x="1668" y="4070"/>
                    </a:cubicBezTo>
                    <a:cubicBezTo>
                      <a:pt x="1601" y="2803"/>
                      <a:pt x="1234" y="1535"/>
                      <a:pt x="634" y="434"/>
                    </a:cubicBezTo>
                    <a:lnTo>
                      <a:pt x="400" y="1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082;p54">
                <a:extLst>
                  <a:ext uri="{FF2B5EF4-FFF2-40B4-BE49-F238E27FC236}">
                    <a16:creationId xmlns:a16="http://schemas.microsoft.com/office/drawing/2014/main" xmlns="" id="{88E973E3-CC77-4815-AE04-3E907D199E45}"/>
                  </a:ext>
                </a:extLst>
              </p:cNvPr>
              <p:cNvSpPr/>
              <p:nvPr/>
            </p:nvSpPr>
            <p:spPr>
              <a:xfrm>
                <a:off x="2812175" y="1254600"/>
                <a:ext cx="199350" cy="407050"/>
              </a:xfrm>
              <a:custGeom>
                <a:avLst/>
                <a:gdLst/>
                <a:ahLst/>
                <a:cxnLst/>
                <a:rect l="l" t="t" r="r" b="b"/>
                <a:pathLst>
                  <a:path w="7974" h="16282" extrusionOk="0">
                    <a:moveTo>
                      <a:pt x="4598" y="1"/>
                    </a:moveTo>
                    <a:cubicBezTo>
                      <a:pt x="4589" y="1"/>
                      <a:pt x="4580" y="2"/>
                      <a:pt x="4571" y="3"/>
                    </a:cubicBezTo>
                    <a:cubicBezTo>
                      <a:pt x="4237" y="104"/>
                      <a:pt x="3937" y="404"/>
                      <a:pt x="4370" y="2105"/>
                    </a:cubicBezTo>
                    <a:cubicBezTo>
                      <a:pt x="4571" y="2872"/>
                      <a:pt x="4837" y="3706"/>
                      <a:pt x="4737" y="4273"/>
                    </a:cubicBezTo>
                    <a:cubicBezTo>
                      <a:pt x="4637" y="4707"/>
                      <a:pt x="4471" y="5107"/>
                      <a:pt x="4204" y="5441"/>
                    </a:cubicBezTo>
                    <a:cubicBezTo>
                      <a:pt x="3870" y="6008"/>
                      <a:pt x="2236" y="7742"/>
                      <a:pt x="1535" y="8843"/>
                    </a:cubicBezTo>
                    <a:cubicBezTo>
                      <a:pt x="1035" y="9644"/>
                      <a:pt x="1" y="10845"/>
                      <a:pt x="1101" y="12145"/>
                    </a:cubicBezTo>
                    <a:cubicBezTo>
                      <a:pt x="1902" y="13480"/>
                      <a:pt x="2636" y="14847"/>
                      <a:pt x="3236" y="16282"/>
                    </a:cubicBezTo>
                    <a:lnTo>
                      <a:pt x="7973" y="13013"/>
                    </a:lnTo>
                    <a:cubicBezTo>
                      <a:pt x="7973" y="13013"/>
                      <a:pt x="5638" y="10044"/>
                      <a:pt x="5938" y="8876"/>
                    </a:cubicBezTo>
                    <a:cubicBezTo>
                      <a:pt x="6305" y="7542"/>
                      <a:pt x="6539" y="6175"/>
                      <a:pt x="6639" y="4774"/>
                    </a:cubicBezTo>
                    <a:cubicBezTo>
                      <a:pt x="6639" y="4106"/>
                      <a:pt x="5838" y="2238"/>
                      <a:pt x="5571" y="1671"/>
                    </a:cubicBezTo>
                    <a:cubicBezTo>
                      <a:pt x="5312" y="1120"/>
                      <a:pt x="4926" y="1"/>
                      <a:pt x="4598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083;p54">
                <a:extLst>
                  <a:ext uri="{FF2B5EF4-FFF2-40B4-BE49-F238E27FC236}">
                    <a16:creationId xmlns:a16="http://schemas.microsoft.com/office/drawing/2014/main" xmlns="" id="{8D7986D4-B0C8-4446-A998-5FF0D91625F3}"/>
                  </a:ext>
                </a:extLst>
              </p:cNvPr>
              <p:cNvSpPr/>
              <p:nvPr/>
            </p:nvSpPr>
            <p:spPr>
              <a:xfrm>
                <a:off x="2836375" y="1392275"/>
                <a:ext cx="767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4537" extrusionOk="0">
                    <a:moveTo>
                      <a:pt x="3069" y="0"/>
                    </a:moveTo>
                    <a:lnTo>
                      <a:pt x="3069" y="0"/>
                    </a:lnTo>
                    <a:cubicBezTo>
                      <a:pt x="2569" y="734"/>
                      <a:pt x="1968" y="1401"/>
                      <a:pt x="1268" y="2002"/>
                    </a:cubicBezTo>
                    <a:cubicBezTo>
                      <a:pt x="567" y="2669"/>
                      <a:pt x="0" y="3836"/>
                      <a:pt x="0" y="4537"/>
                    </a:cubicBezTo>
                    <a:cubicBezTo>
                      <a:pt x="267" y="3636"/>
                      <a:pt x="801" y="2802"/>
                      <a:pt x="1534" y="2202"/>
                    </a:cubicBezTo>
                    <a:cubicBezTo>
                      <a:pt x="2235" y="1635"/>
                      <a:pt x="2802" y="868"/>
                      <a:pt x="3069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084;p54">
                <a:extLst>
                  <a:ext uri="{FF2B5EF4-FFF2-40B4-BE49-F238E27FC236}">
                    <a16:creationId xmlns:a16="http://schemas.microsoft.com/office/drawing/2014/main" xmlns="" id="{7ACAAA4E-DA85-4B2C-8229-0FD167D90462}"/>
                  </a:ext>
                </a:extLst>
              </p:cNvPr>
              <p:cNvSpPr/>
              <p:nvPr/>
            </p:nvSpPr>
            <p:spPr>
              <a:xfrm>
                <a:off x="2870550" y="1534050"/>
                <a:ext cx="323600" cy="467200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18688" extrusionOk="0">
                    <a:moveTo>
                      <a:pt x="4370" y="0"/>
                    </a:moveTo>
                    <a:lnTo>
                      <a:pt x="1" y="3169"/>
                    </a:lnTo>
                    <a:cubicBezTo>
                      <a:pt x="1135" y="5771"/>
                      <a:pt x="3603" y="12809"/>
                      <a:pt x="4504" y="14544"/>
                    </a:cubicBezTo>
                    <a:cubicBezTo>
                      <a:pt x="5726" y="16846"/>
                      <a:pt x="8497" y="18688"/>
                      <a:pt x="10178" y="18688"/>
                    </a:cubicBezTo>
                    <a:cubicBezTo>
                      <a:pt x="10470" y="18688"/>
                      <a:pt x="10729" y="18632"/>
                      <a:pt x="10942" y="18513"/>
                    </a:cubicBezTo>
                    <a:cubicBezTo>
                      <a:pt x="12343" y="17746"/>
                      <a:pt x="12943" y="14544"/>
                      <a:pt x="12043" y="11675"/>
                    </a:cubicBezTo>
                    <a:cubicBezTo>
                      <a:pt x="10975" y="8306"/>
                      <a:pt x="5571" y="2068"/>
                      <a:pt x="4370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085;p54">
                <a:extLst>
                  <a:ext uri="{FF2B5EF4-FFF2-40B4-BE49-F238E27FC236}">
                    <a16:creationId xmlns:a16="http://schemas.microsoft.com/office/drawing/2014/main" xmlns="" id="{7EFCA6AC-E6CB-4269-87BC-E08D7E8A8CBE}"/>
                  </a:ext>
                </a:extLst>
              </p:cNvPr>
              <p:cNvSpPr/>
              <p:nvPr/>
            </p:nvSpPr>
            <p:spPr>
              <a:xfrm>
                <a:off x="1535350" y="1564050"/>
                <a:ext cx="866550" cy="1136525"/>
              </a:xfrm>
              <a:custGeom>
                <a:avLst/>
                <a:gdLst/>
                <a:ahLst/>
                <a:cxnLst/>
                <a:rect l="l" t="t" r="r" b="b"/>
                <a:pathLst>
                  <a:path w="34662" h="45461" extrusionOk="0">
                    <a:moveTo>
                      <a:pt x="32694" y="1"/>
                    </a:moveTo>
                    <a:cubicBezTo>
                      <a:pt x="27524" y="1"/>
                      <a:pt x="26123" y="2303"/>
                      <a:pt x="24588" y="6105"/>
                    </a:cubicBezTo>
                    <a:cubicBezTo>
                      <a:pt x="23020" y="9908"/>
                      <a:pt x="19551" y="20015"/>
                      <a:pt x="19551" y="20015"/>
                    </a:cubicBezTo>
                    <a:cubicBezTo>
                      <a:pt x="18484" y="21850"/>
                      <a:pt x="17616" y="23751"/>
                      <a:pt x="16883" y="25719"/>
                    </a:cubicBezTo>
                    <a:cubicBezTo>
                      <a:pt x="16049" y="28088"/>
                      <a:pt x="13447" y="37494"/>
                      <a:pt x="12413" y="37961"/>
                    </a:cubicBezTo>
                    <a:cubicBezTo>
                      <a:pt x="11412" y="38462"/>
                      <a:pt x="6909" y="38395"/>
                      <a:pt x="5241" y="38829"/>
                    </a:cubicBezTo>
                    <a:cubicBezTo>
                      <a:pt x="3540" y="39262"/>
                      <a:pt x="1305" y="40797"/>
                      <a:pt x="137" y="41764"/>
                    </a:cubicBezTo>
                    <a:cubicBezTo>
                      <a:pt x="0" y="42230"/>
                      <a:pt x="515" y="42425"/>
                      <a:pt x="1017" y="42425"/>
                    </a:cubicBezTo>
                    <a:cubicBezTo>
                      <a:pt x="1127" y="42425"/>
                      <a:pt x="1236" y="42416"/>
                      <a:pt x="1338" y="42398"/>
                    </a:cubicBezTo>
                    <a:cubicBezTo>
                      <a:pt x="2372" y="42265"/>
                      <a:pt x="4007" y="41397"/>
                      <a:pt x="5141" y="41364"/>
                    </a:cubicBezTo>
                    <a:cubicBezTo>
                      <a:pt x="5441" y="41351"/>
                      <a:pt x="5740" y="41344"/>
                      <a:pt x="6038" y="41344"/>
                    </a:cubicBezTo>
                    <a:cubicBezTo>
                      <a:pt x="7229" y="41344"/>
                      <a:pt x="8403" y="41451"/>
                      <a:pt x="9577" y="41664"/>
                    </a:cubicBezTo>
                    <a:cubicBezTo>
                      <a:pt x="10044" y="41798"/>
                      <a:pt x="9911" y="42198"/>
                      <a:pt x="8343" y="43032"/>
                    </a:cubicBezTo>
                    <a:cubicBezTo>
                      <a:pt x="6775" y="43866"/>
                      <a:pt x="6509" y="44800"/>
                      <a:pt x="6642" y="45267"/>
                    </a:cubicBezTo>
                    <a:cubicBezTo>
                      <a:pt x="6681" y="45403"/>
                      <a:pt x="6760" y="45460"/>
                      <a:pt x="6880" y="45460"/>
                    </a:cubicBezTo>
                    <a:cubicBezTo>
                      <a:pt x="7170" y="45460"/>
                      <a:pt x="7698" y="45130"/>
                      <a:pt x="8477" y="44800"/>
                    </a:cubicBezTo>
                    <a:cubicBezTo>
                      <a:pt x="9577" y="44333"/>
                      <a:pt x="11479" y="43766"/>
                      <a:pt x="13180" y="43032"/>
                    </a:cubicBezTo>
                    <a:cubicBezTo>
                      <a:pt x="14881" y="42265"/>
                      <a:pt x="15882" y="42198"/>
                      <a:pt x="16816" y="41130"/>
                    </a:cubicBezTo>
                    <a:cubicBezTo>
                      <a:pt x="17783" y="40030"/>
                      <a:pt x="18050" y="38895"/>
                      <a:pt x="19218" y="36661"/>
                    </a:cubicBezTo>
                    <a:cubicBezTo>
                      <a:pt x="20352" y="34426"/>
                      <a:pt x="22787" y="30623"/>
                      <a:pt x="23754" y="28688"/>
                    </a:cubicBezTo>
                    <a:cubicBezTo>
                      <a:pt x="25122" y="26053"/>
                      <a:pt x="25722" y="23885"/>
                      <a:pt x="27123" y="20983"/>
                    </a:cubicBezTo>
                    <a:cubicBezTo>
                      <a:pt x="28824" y="17580"/>
                      <a:pt x="32427" y="10075"/>
                      <a:pt x="32427" y="10075"/>
                    </a:cubicBezTo>
                    <a:cubicBezTo>
                      <a:pt x="32427" y="10075"/>
                      <a:pt x="34662" y="3403"/>
                      <a:pt x="32694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086;p54">
                <a:extLst>
                  <a:ext uri="{FF2B5EF4-FFF2-40B4-BE49-F238E27FC236}">
                    <a16:creationId xmlns:a16="http://schemas.microsoft.com/office/drawing/2014/main" xmlns="" id="{363A4B5D-C30E-4681-A4E4-7C5A611F25FA}"/>
                  </a:ext>
                </a:extLst>
              </p:cNvPr>
              <p:cNvSpPr/>
              <p:nvPr/>
            </p:nvSpPr>
            <p:spPr>
              <a:xfrm>
                <a:off x="2969800" y="1145225"/>
                <a:ext cx="82575" cy="76950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3078" extrusionOk="0">
                    <a:moveTo>
                      <a:pt x="3073" y="0"/>
                    </a:moveTo>
                    <a:cubicBezTo>
                      <a:pt x="3019" y="0"/>
                      <a:pt x="2969" y="25"/>
                      <a:pt x="2936" y="75"/>
                    </a:cubicBezTo>
                    <a:lnTo>
                      <a:pt x="100" y="2744"/>
                    </a:lnTo>
                    <a:cubicBezTo>
                      <a:pt x="0" y="2811"/>
                      <a:pt x="0" y="2944"/>
                      <a:pt x="100" y="3011"/>
                    </a:cubicBezTo>
                    <a:cubicBezTo>
                      <a:pt x="134" y="3044"/>
                      <a:pt x="167" y="3078"/>
                      <a:pt x="234" y="3078"/>
                    </a:cubicBezTo>
                    <a:cubicBezTo>
                      <a:pt x="267" y="3078"/>
                      <a:pt x="334" y="3044"/>
                      <a:pt x="367" y="3011"/>
                    </a:cubicBezTo>
                    <a:lnTo>
                      <a:pt x="3236" y="342"/>
                    </a:lnTo>
                    <a:cubicBezTo>
                      <a:pt x="3303" y="276"/>
                      <a:pt x="3303" y="142"/>
                      <a:pt x="3236" y="75"/>
                    </a:cubicBezTo>
                    <a:cubicBezTo>
                      <a:pt x="3186" y="25"/>
                      <a:pt x="3127" y="0"/>
                      <a:pt x="307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087;p54">
                <a:extLst>
                  <a:ext uri="{FF2B5EF4-FFF2-40B4-BE49-F238E27FC236}">
                    <a16:creationId xmlns:a16="http://schemas.microsoft.com/office/drawing/2014/main" xmlns="" id="{86AEA757-A5D1-44EC-9B06-2CEDE4283E01}"/>
                  </a:ext>
                </a:extLst>
              </p:cNvPr>
              <p:cNvSpPr/>
              <p:nvPr/>
            </p:nvSpPr>
            <p:spPr>
              <a:xfrm>
                <a:off x="2987300" y="1221850"/>
                <a:ext cx="10427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1481" extrusionOk="0">
                    <a:moveTo>
                      <a:pt x="3973" y="0"/>
                    </a:moveTo>
                    <a:cubicBezTo>
                      <a:pt x="3951" y="0"/>
                      <a:pt x="3927" y="5"/>
                      <a:pt x="3903" y="13"/>
                    </a:cubicBezTo>
                    <a:lnTo>
                      <a:pt x="167" y="1080"/>
                    </a:lnTo>
                    <a:cubicBezTo>
                      <a:pt x="67" y="1113"/>
                      <a:pt x="1" y="1213"/>
                      <a:pt x="34" y="1313"/>
                    </a:cubicBezTo>
                    <a:cubicBezTo>
                      <a:pt x="34" y="1414"/>
                      <a:pt x="134" y="1480"/>
                      <a:pt x="201" y="1480"/>
                    </a:cubicBezTo>
                    <a:lnTo>
                      <a:pt x="268" y="1447"/>
                    </a:lnTo>
                    <a:lnTo>
                      <a:pt x="4004" y="379"/>
                    </a:lnTo>
                    <a:cubicBezTo>
                      <a:pt x="4104" y="346"/>
                      <a:pt x="4170" y="246"/>
                      <a:pt x="4137" y="146"/>
                    </a:cubicBezTo>
                    <a:cubicBezTo>
                      <a:pt x="4111" y="44"/>
                      <a:pt x="4047" y="0"/>
                      <a:pt x="3973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088;p54">
                <a:extLst>
                  <a:ext uri="{FF2B5EF4-FFF2-40B4-BE49-F238E27FC236}">
                    <a16:creationId xmlns:a16="http://schemas.microsoft.com/office/drawing/2014/main" xmlns="" id="{3E8CC28A-D1E6-4D96-84C0-27AF233EDDC6}"/>
                  </a:ext>
                </a:extLst>
              </p:cNvPr>
              <p:cNvSpPr/>
              <p:nvPr/>
            </p:nvSpPr>
            <p:spPr>
              <a:xfrm>
                <a:off x="2996475" y="1291375"/>
                <a:ext cx="107600" cy="22525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901" extrusionOk="0">
                    <a:moveTo>
                      <a:pt x="234" y="0"/>
                    </a:moveTo>
                    <a:cubicBezTo>
                      <a:pt x="134" y="0"/>
                      <a:pt x="34" y="67"/>
                      <a:pt x="1" y="167"/>
                    </a:cubicBezTo>
                    <a:cubicBezTo>
                      <a:pt x="1" y="300"/>
                      <a:pt x="67" y="400"/>
                      <a:pt x="167" y="400"/>
                    </a:cubicBezTo>
                    <a:lnTo>
                      <a:pt x="4070" y="901"/>
                    </a:lnTo>
                    <a:lnTo>
                      <a:pt x="4104" y="901"/>
                    </a:lnTo>
                    <a:cubicBezTo>
                      <a:pt x="4204" y="901"/>
                      <a:pt x="4270" y="801"/>
                      <a:pt x="4304" y="734"/>
                    </a:cubicBezTo>
                    <a:cubicBezTo>
                      <a:pt x="4304" y="601"/>
                      <a:pt x="4237" y="501"/>
                      <a:pt x="4104" y="501"/>
                    </a:cubicBez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1089;p54">
              <a:extLst>
                <a:ext uri="{FF2B5EF4-FFF2-40B4-BE49-F238E27FC236}">
                  <a16:creationId xmlns:a16="http://schemas.microsoft.com/office/drawing/2014/main" xmlns="" id="{9FECA0DD-DE25-4664-B640-74457544E5AF}"/>
                </a:ext>
              </a:extLst>
            </p:cNvPr>
            <p:cNvSpPr/>
            <p:nvPr/>
          </p:nvSpPr>
          <p:spPr>
            <a:xfrm>
              <a:off x="7085857" y="2527309"/>
              <a:ext cx="619659" cy="839583"/>
            </a:xfrm>
            <a:custGeom>
              <a:avLst/>
              <a:gdLst/>
              <a:ahLst/>
              <a:cxnLst/>
              <a:rect l="l" t="t" r="r" b="b"/>
              <a:pathLst>
                <a:path w="47602" h="64447" extrusionOk="0">
                  <a:moveTo>
                    <a:pt x="10909" y="0"/>
                  </a:moveTo>
                  <a:cubicBezTo>
                    <a:pt x="4070" y="34"/>
                    <a:pt x="1" y="5838"/>
                    <a:pt x="1" y="15545"/>
                  </a:cubicBezTo>
                  <a:cubicBezTo>
                    <a:pt x="1" y="23484"/>
                    <a:pt x="2769" y="32424"/>
                    <a:pt x="7239" y="40496"/>
                  </a:cubicBezTo>
                  <a:cubicBezTo>
                    <a:pt x="12076" y="49202"/>
                    <a:pt x="18914" y="56908"/>
                    <a:pt x="26320" y="61178"/>
                  </a:cubicBezTo>
                  <a:cubicBezTo>
                    <a:pt x="30022" y="63312"/>
                    <a:pt x="33625" y="64447"/>
                    <a:pt x="36694" y="64447"/>
                  </a:cubicBezTo>
                  <a:cubicBezTo>
                    <a:pt x="39863" y="64447"/>
                    <a:pt x="42398" y="63279"/>
                    <a:pt x="44266" y="60944"/>
                  </a:cubicBezTo>
                  <a:cubicBezTo>
                    <a:pt x="46434" y="58242"/>
                    <a:pt x="47601" y="54072"/>
                    <a:pt x="47601" y="48902"/>
                  </a:cubicBezTo>
                  <a:cubicBezTo>
                    <a:pt x="47568" y="45099"/>
                    <a:pt x="47001" y="41297"/>
                    <a:pt x="45967" y="37627"/>
                  </a:cubicBezTo>
                  <a:cubicBezTo>
                    <a:pt x="45533" y="36160"/>
                    <a:pt x="45100" y="34725"/>
                    <a:pt x="44566" y="33258"/>
                  </a:cubicBezTo>
                  <a:cubicBezTo>
                    <a:pt x="43632" y="30656"/>
                    <a:pt x="42498" y="28154"/>
                    <a:pt x="41230" y="25719"/>
                  </a:cubicBezTo>
                  <a:cubicBezTo>
                    <a:pt x="40963" y="25218"/>
                    <a:pt x="40697" y="24718"/>
                    <a:pt x="40430" y="24218"/>
                  </a:cubicBezTo>
                  <a:cubicBezTo>
                    <a:pt x="39963" y="23384"/>
                    <a:pt x="39496" y="22550"/>
                    <a:pt x="39029" y="21749"/>
                  </a:cubicBezTo>
                  <a:cubicBezTo>
                    <a:pt x="37361" y="19014"/>
                    <a:pt x="35526" y="16412"/>
                    <a:pt x="33491" y="13944"/>
                  </a:cubicBezTo>
                  <a:cubicBezTo>
                    <a:pt x="33458" y="13944"/>
                    <a:pt x="33458" y="13910"/>
                    <a:pt x="33425" y="13877"/>
                  </a:cubicBezTo>
                  <a:cubicBezTo>
                    <a:pt x="32090" y="12309"/>
                    <a:pt x="30689" y="10775"/>
                    <a:pt x="29222" y="9374"/>
                  </a:cubicBezTo>
                  <a:cubicBezTo>
                    <a:pt x="28188" y="8373"/>
                    <a:pt x="27120" y="7439"/>
                    <a:pt x="26019" y="6538"/>
                  </a:cubicBezTo>
                  <a:cubicBezTo>
                    <a:pt x="25552" y="6172"/>
                    <a:pt x="25085" y="5838"/>
                    <a:pt x="24618" y="5504"/>
                  </a:cubicBezTo>
                  <a:cubicBezTo>
                    <a:pt x="24085" y="5071"/>
                    <a:pt x="23518" y="4704"/>
                    <a:pt x="22951" y="4304"/>
                  </a:cubicBezTo>
                  <a:cubicBezTo>
                    <a:pt x="22383" y="3937"/>
                    <a:pt x="21816" y="3603"/>
                    <a:pt x="21283" y="3269"/>
                  </a:cubicBezTo>
                  <a:cubicBezTo>
                    <a:pt x="17547" y="1135"/>
                    <a:pt x="13977" y="34"/>
                    <a:pt x="1090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90;p54">
              <a:extLst>
                <a:ext uri="{FF2B5EF4-FFF2-40B4-BE49-F238E27FC236}">
                  <a16:creationId xmlns:a16="http://schemas.microsoft.com/office/drawing/2014/main" xmlns="" id="{5AEFAD47-DE54-476D-820C-75E8E9316453}"/>
                </a:ext>
              </a:extLst>
            </p:cNvPr>
            <p:cNvSpPr/>
            <p:nvPr/>
          </p:nvSpPr>
          <p:spPr>
            <a:xfrm>
              <a:off x="7085857" y="2527309"/>
              <a:ext cx="619659" cy="839583"/>
            </a:xfrm>
            <a:custGeom>
              <a:avLst/>
              <a:gdLst/>
              <a:ahLst/>
              <a:cxnLst/>
              <a:rect l="l" t="t" r="r" b="b"/>
              <a:pathLst>
                <a:path w="47602" h="64447" extrusionOk="0">
                  <a:moveTo>
                    <a:pt x="10909" y="0"/>
                  </a:moveTo>
                  <a:cubicBezTo>
                    <a:pt x="4070" y="34"/>
                    <a:pt x="1" y="5838"/>
                    <a:pt x="1" y="15545"/>
                  </a:cubicBezTo>
                  <a:cubicBezTo>
                    <a:pt x="1" y="23484"/>
                    <a:pt x="2769" y="32424"/>
                    <a:pt x="7239" y="40496"/>
                  </a:cubicBezTo>
                  <a:cubicBezTo>
                    <a:pt x="12076" y="49202"/>
                    <a:pt x="18914" y="56908"/>
                    <a:pt x="26320" y="61178"/>
                  </a:cubicBezTo>
                  <a:cubicBezTo>
                    <a:pt x="30022" y="63312"/>
                    <a:pt x="33625" y="64447"/>
                    <a:pt x="36694" y="64447"/>
                  </a:cubicBezTo>
                  <a:cubicBezTo>
                    <a:pt x="39863" y="64447"/>
                    <a:pt x="42398" y="63279"/>
                    <a:pt x="44266" y="60944"/>
                  </a:cubicBezTo>
                  <a:cubicBezTo>
                    <a:pt x="46434" y="58242"/>
                    <a:pt x="47601" y="54072"/>
                    <a:pt x="47601" y="48902"/>
                  </a:cubicBezTo>
                  <a:cubicBezTo>
                    <a:pt x="47568" y="45099"/>
                    <a:pt x="47001" y="41297"/>
                    <a:pt x="45967" y="37627"/>
                  </a:cubicBezTo>
                  <a:cubicBezTo>
                    <a:pt x="45533" y="36160"/>
                    <a:pt x="45100" y="34725"/>
                    <a:pt x="44566" y="33258"/>
                  </a:cubicBezTo>
                  <a:cubicBezTo>
                    <a:pt x="43632" y="30656"/>
                    <a:pt x="42498" y="28154"/>
                    <a:pt x="41230" y="25719"/>
                  </a:cubicBezTo>
                  <a:cubicBezTo>
                    <a:pt x="40963" y="25218"/>
                    <a:pt x="40697" y="24718"/>
                    <a:pt x="40430" y="24218"/>
                  </a:cubicBezTo>
                  <a:cubicBezTo>
                    <a:pt x="39963" y="23384"/>
                    <a:pt x="39496" y="22550"/>
                    <a:pt x="39029" y="21749"/>
                  </a:cubicBezTo>
                  <a:cubicBezTo>
                    <a:pt x="37361" y="19014"/>
                    <a:pt x="35526" y="16412"/>
                    <a:pt x="33491" y="13944"/>
                  </a:cubicBezTo>
                  <a:cubicBezTo>
                    <a:pt x="33458" y="13944"/>
                    <a:pt x="33458" y="13910"/>
                    <a:pt x="33425" y="13877"/>
                  </a:cubicBezTo>
                  <a:cubicBezTo>
                    <a:pt x="32090" y="12309"/>
                    <a:pt x="30689" y="10775"/>
                    <a:pt x="29222" y="9374"/>
                  </a:cubicBezTo>
                  <a:cubicBezTo>
                    <a:pt x="28188" y="8373"/>
                    <a:pt x="27120" y="7439"/>
                    <a:pt x="26019" y="6538"/>
                  </a:cubicBezTo>
                  <a:cubicBezTo>
                    <a:pt x="25552" y="6172"/>
                    <a:pt x="25085" y="5838"/>
                    <a:pt x="24618" y="5504"/>
                  </a:cubicBezTo>
                  <a:cubicBezTo>
                    <a:pt x="24085" y="5071"/>
                    <a:pt x="23518" y="4704"/>
                    <a:pt x="22951" y="4304"/>
                  </a:cubicBezTo>
                  <a:cubicBezTo>
                    <a:pt x="22383" y="3937"/>
                    <a:pt x="21816" y="3603"/>
                    <a:pt x="21283" y="3269"/>
                  </a:cubicBezTo>
                  <a:cubicBezTo>
                    <a:pt x="17547" y="1135"/>
                    <a:pt x="13977" y="34"/>
                    <a:pt x="1090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91;p54">
              <a:extLst>
                <a:ext uri="{FF2B5EF4-FFF2-40B4-BE49-F238E27FC236}">
                  <a16:creationId xmlns:a16="http://schemas.microsoft.com/office/drawing/2014/main" xmlns="" id="{54845E9C-4948-46E4-8640-4E88D06180C0}"/>
                </a:ext>
              </a:extLst>
            </p:cNvPr>
            <p:cNvSpPr/>
            <p:nvPr/>
          </p:nvSpPr>
          <p:spPr>
            <a:xfrm>
              <a:off x="7356437" y="2695028"/>
              <a:ext cx="321780" cy="345919"/>
            </a:xfrm>
            <a:custGeom>
              <a:avLst/>
              <a:gdLst/>
              <a:ahLst/>
              <a:cxnLst/>
              <a:rect l="l" t="t" r="r" b="b"/>
              <a:pathLst>
                <a:path w="24719" h="26553" extrusionOk="0">
                  <a:moveTo>
                    <a:pt x="12176" y="1"/>
                  </a:moveTo>
                  <a:cubicBezTo>
                    <a:pt x="9074" y="5505"/>
                    <a:pt x="1" y="9574"/>
                    <a:pt x="1" y="9574"/>
                  </a:cubicBezTo>
                  <a:lnTo>
                    <a:pt x="9574" y="26553"/>
                  </a:lnTo>
                  <a:cubicBezTo>
                    <a:pt x="13513" y="24470"/>
                    <a:pt x="18278" y="21878"/>
                    <a:pt x="24271" y="21878"/>
                  </a:cubicBezTo>
                  <a:cubicBezTo>
                    <a:pt x="24419" y="21878"/>
                    <a:pt x="24568" y="21880"/>
                    <a:pt x="24718" y="21883"/>
                  </a:cubicBezTo>
                  <a:cubicBezTo>
                    <a:pt x="24552" y="21416"/>
                    <a:pt x="24385" y="20916"/>
                    <a:pt x="24218" y="20449"/>
                  </a:cubicBezTo>
                  <a:cubicBezTo>
                    <a:pt x="23251" y="17847"/>
                    <a:pt x="22150" y="15345"/>
                    <a:pt x="20882" y="12910"/>
                  </a:cubicBezTo>
                  <a:cubicBezTo>
                    <a:pt x="20615" y="12409"/>
                    <a:pt x="20349" y="11909"/>
                    <a:pt x="20082" y="11409"/>
                  </a:cubicBezTo>
                  <a:cubicBezTo>
                    <a:pt x="19615" y="10575"/>
                    <a:pt x="19148" y="9741"/>
                    <a:pt x="18647" y="8940"/>
                  </a:cubicBezTo>
                  <a:cubicBezTo>
                    <a:pt x="17013" y="6205"/>
                    <a:pt x="15178" y="3603"/>
                    <a:pt x="13143" y="1135"/>
                  </a:cubicBezTo>
                  <a:cubicBezTo>
                    <a:pt x="13143" y="1135"/>
                    <a:pt x="13110" y="1101"/>
                    <a:pt x="13077" y="1068"/>
                  </a:cubicBezTo>
                  <a:cubicBezTo>
                    <a:pt x="12776" y="701"/>
                    <a:pt x="12476" y="368"/>
                    <a:pt x="1217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67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8CF128E7-7AA6-49AD-841D-02FAAC4C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00" y="291000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จรรยาบรรณในงานวิจัย </a:t>
            </a:r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(Ethics)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4AC896-973A-48A6-8075-0FD96B77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3004" y="1108314"/>
            <a:ext cx="6177991" cy="3426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508C1A-790B-4168-BA58-807C7F8071C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19296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8CF128E7-7AA6-49AD-841D-02FAAC4C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00" y="291000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จรรยาบรรณในงานวิจัย </a:t>
            </a:r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(Ethics)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402D7A-59F5-4EF4-8BCA-15C9A79F11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2992" y="1172710"/>
            <a:ext cx="5918016" cy="3348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C3FEBD-A3EE-452D-893A-8E8165036D96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38840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8CF128E7-7AA6-49AD-841D-02FAAC4C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00" y="291000"/>
            <a:ext cx="8100000" cy="572700"/>
          </a:xfrm>
        </p:spPr>
        <p:txBody>
          <a:bodyPr anchor="ctr"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จรรยาบรรณในงานวิจัย </a:t>
            </a:r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(Ethics) 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8E11406-19A1-4596-BDD9-1DC305A419E8}"/>
              </a:ext>
            </a:extLst>
          </p:cNvPr>
          <p:cNvGrpSpPr/>
          <p:nvPr/>
        </p:nvGrpSpPr>
        <p:grpSpPr>
          <a:xfrm>
            <a:off x="1545759" y="1197808"/>
            <a:ext cx="6052481" cy="3189633"/>
            <a:chOff x="876825" y="1357200"/>
            <a:chExt cx="5010150" cy="2476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363DD9F5-C8C2-4754-B01B-C6D418597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6825" y="1357200"/>
              <a:ext cx="4991100" cy="15811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7114E4E-6F18-46E0-A3E4-3455D8B41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6825" y="2938350"/>
              <a:ext cx="5010150" cy="89535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190318-81B9-4D22-B863-8976B2CD664C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7040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8.2.1721"/>
  <p:tag name="SLIDO_PRESENTATION_ID" val="00000000-0000-0000-0000-000000000000"/>
  <p:tag name="SLIDO_EVENT_UUID" val="2cf74d7e-0735-4ea1-b97e-97987c04809e"/>
  <p:tag name="SLIDO_EVENT_SECTION_UUID" val="691fbfb0-b9ba-412f-8e92-c2cd03223fae"/>
</p:tagLst>
</file>

<file path=ppt/theme/theme1.xml><?xml version="1.0" encoding="utf-8"?>
<a:theme xmlns:a="http://schemas.openxmlformats.org/drawingml/2006/main" name="Isometric SEO Strategy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FC100"/>
      </a:accent1>
      <a:accent2>
        <a:srgbClr val="000000"/>
      </a:accent2>
      <a:accent3>
        <a:srgbClr val="434343"/>
      </a:accent3>
      <a:accent4>
        <a:srgbClr val="F3F3F3"/>
      </a:accent4>
      <a:accent5>
        <a:srgbClr val="FFC100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8614</TotalTime>
  <Words>2750</Words>
  <Application>Microsoft Office PowerPoint</Application>
  <PresentationFormat>On-screen Show (16:9)</PresentationFormat>
  <Paragraphs>147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Angsana New</vt:lpstr>
      <vt:lpstr>Libre Franklin</vt:lpstr>
      <vt:lpstr>Libre Franklin Thin</vt:lpstr>
      <vt:lpstr>TH Niramit AS</vt:lpstr>
      <vt:lpstr>Be Vietnam ExtraBold</vt:lpstr>
      <vt:lpstr>Isometric SEO Strategy by Slidesgo</vt:lpstr>
      <vt:lpstr>การวิจัยเชิงธุรกิจด้านโลจิสติกส์และซัพพลายเชน Business Research on Logistics and Supply Chain </vt:lpstr>
      <vt:lpstr>จรรยาบรรณในงานวิจัย (Ethics) </vt:lpstr>
      <vt:lpstr>จรรยาบรรณในงานวิจัย (Ethics) </vt:lpstr>
      <vt:lpstr>จรรยาบรรณในงานวิจัย (Ethics) </vt:lpstr>
      <vt:lpstr>จรรยาบรรณในงานวิจัย (Ethics) </vt:lpstr>
      <vt:lpstr>จรรยาบรรณในงานวิจัย (Ethics) </vt:lpstr>
      <vt:lpstr>จรรยาบรรณในงานวิจัย (Ethics) </vt:lpstr>
      <vt:lpstr>จรรยาบรรณในงานวิจัย (Ethics) </vt:lpstr>
      <vt:lpstr>จรรยาบรรณในงานวิจัย (Ethics) </vt:lpstr>
      <vt:lpstr>การกำหนดปัญหา ในการวิจัยทางธุรกิจ</vt:lpstr>
      <vt:lpstr>ความหมายของปัญหาการวิจัยธุรกิจ</vt:lpstr>
      <vt:lpstr>การเลือกปัญหาการวิจัยธุรกิจ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แหล่งของปัญหา การวิจัยธุรกิจ</vt:lpstr>
      <vt:lpstr>แหล่งของปัญหาการวิจัยธุรกิจ</vt:lpstr>
      <vt:lpstr>แหล่งของปัญหาการวิจัยธุรกิจ</vt:lpstr>
      <vt:lpstr>แหล่งของปัญหาการวิจัยธุรกิจ</vt:lpstr>
      <vt:lpstr>แหล่งของปัญหาการวิจัยธุรกิจ</vt:lpstr>
      <vt:lpstr>การทวนสอบเพื่อขยายความเข้าใจในหัวข้อวิจัย</vt:lpstr>
      <vt:lpstr>ตัวอย่าง</vt:lpstr>
      <vt:lpstr>การเขียนหลักการ เหตุผล และความสำคัญของปัญหาการวิจัยธุรกิจ</vt:lpstr>
      <vt:lpstr>การเขียนหลักการ เหตุผล และความสำคัญของปัญหาการวิจัยธุรกิจ</vt:lpstr>
      <vt:lpstr>เอกสารอ้างอิง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Research</dc:title>
  <dc:creator>KARNNAPAT</dc:creator>
  <cp:lastModifiedBy>cls1208</cp:lastModifiedBy>
  <cp:revision>96</cp:revision>
  <dcterms:modified xsi:type="dcterms:W3CDTF">2023-12-04T04:16:01Z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0.18.2.1721</vt:lpwstr>
  </property>
</Properties>
</file>