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354" r:id="rId3"/>
    <p:sldId id="355" r:id="rId4"/>
    <p:sldId id="357" r:id="rId5"/>
    <p:sldId id="361" r:id="rId6"/>
    <p:sldId id="358" r:id="rId7"/>
    <p:sldId id="356" r:id="rId8"/>
    <p:sldId id="362" r:id="rId9"/>
    <p:sldId id="359" r:id="rId10"/>
    <p:sldId id="364" r:id="rId11"/>
    <p:sldId id="360" r:id="rId12"/>
    <p:sldId id="365" r:id="rId13"/>
    <p:sldId id="283" r:id="rId14"/>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7846A0-E3C3-4CE3-9F68-16EFE6459E4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79C6EBB-D9A0-4A09-81E7-9231A2EBDA77}">
      <dgm:prSet/>
      <dgm:spPr/>
      <dgm:t>
        <a:bodyPr/>
        <a:lstStyle/>
        <a:p>
          <a:pPr>
            <a:lnSpc>
              <a:spcPct val="100000"/>
            </a:lnSpc>
          </a:pPr>
          <a:r>
            <a:rPr lang="en-US" b="0" i="0" baseline="0" dirty="0"/>
            <a:t>Other road safety operational controls include:</a:t>
          </a:r>
          <a:endParaRPr lang="en-US" dirty="0"/>
        </a:p>
      </dgm:t>
    </dgm:pt>
    <dgm:pt modelId="{917BC167-4EBF-41DA-B32C-7E65F874E6F9}" type="parTrans" cxnId="{AAA386BE-AD70-4F29-8952-8F656A7F0774}">
      <dgm:prSet/>
      <dgm:spPr/>
      <dgm:t>
        <a:bodyPr/>
        <a:lstStyle/>
        <a:p>
          <a:endParaRPr lang="en-US"/>
        </a:p>
      </dgm:t>
    </dgm:pt>
    <dgm:pt modelId="{390F6327-8148-4484-98E0-95D6AAB70A7E}" type="sibTrans" cxnId="{AAA386BE-AD70-4F29-8952-8F656A7F0774}">
      <dgm:prSet/>
      <dgm:spPr/>
      <dgm:t>
        <a:bodyPr/>
        <a:lstStyle/>
        <a:p>
          <a:endParaRPr lang="en-US"/>
        </a:p>
      </dgm:t>
    </dgm:pt>
    <dgm:pt modelId="{77E176A2-8382-40FA-A332-041BB1CE2E49}">
      <dgm:prSet/>
      <dgm:spPr/>
      <dgm:t>
        <a:bodyPr/>
        <a:lstStyle/>
        <a:p>
          <a:pPr>
            <a:lnSpc>
              <a:spcPct val="100000"/>
            </a:lnSpc>
          </a:pPr>
          <a:r>
            <a:rPr lang="th-TH" b="0" i="0" baseline="0" dirty="0"/>
            <a:t>- </a:t>
          </a:r>
          <a:r>
            <a:rPr lang="en-US" b="0" i="0" baseline="0" dirty="0"/>
            <a:t>Operation control table</a:t>
          </a:r>
          <a:endParaRPr lang="en-US" dirty="0"/>
        </a:p>
      </dgm:t>
    </dgm:pt>
    <dgm:pt modelId="{80C57C8D-31B9-42A7-BB6B-A51965920EB6}" type="parTrans" cxnId="{ED37932F-5F80-475E-82A0-FDC038B3FD69}">
      <dgm:prSet/>
      <dgm:spPr/>
      <dgm:t>
        <a:bodyPr/>
        <a:lstStyle/>
        <a:p>
          <a:endParaRPr lang="en-US"/>
        </a:p>
      </dgm:t>
    </dgm:pt>
    <dgm:pt modelId="{7C7A0FDA-DEF2-4AA1-97C7-36972023BCBF}" type="sibTrans" cxnId="{ED37932F-5F80-475E-82A0-FDC038B3FD69}">
      <dgm:prSet/>
      <dgm:spPr/>
      <dgm:t>
        <a:bodyPr/>
        <a:lstStyle/>
        <a:p>
          <a:endParaRPr lang="en-US"/>
        </a:p>
      </dgm:t>
    </dgm:pt>
    <dgm:pt modelId="{FF9309A1-8751-4E7E-B5C2-4A1E40F6A7E4}">
      <dgm:prSet/>
      <dgm:spPr/>
      <dgm:t>
        <a:bodyPr/>
        <a:lstStyle/>
        <a:p>
          <a:pPr>
            <a:lnSpc>
              <a:spcPct val="100000"/>
            </a:lnSpc>
          </a:pPr>
          <a:r>
            <a:rPr lang="th-TH" b="0" i="0" baseline="0" dirty="0"/>
            <a:t>- </a:t>
          </a:r>
          <a:r>
            <a:rPr lang="en-US" b="0" i="0" baseline="0" dirty="0"/>
            <a:t>Daily checklist</a:t>
          </a:r>
          <a:endParaRPr lang="en-US" dirty="0"/>
        </a:p>
      </dgm:t>
    </dgm:pt>
    <dgm:pt modelId="{853A28E9-4C22-4A73-B470-09C90D48B67A}" type="parTrans" cxnId="{E44F50F5-E033-49A1-B0AC-514A9DB229BF}">
      <dgm:prSet/>
      <dgm:spPr/>
      <dgm:t>
        <a:bodyPr/>
        <a:lstStyle/>
        <a:p>
          <a:endParaRPr lang="en-US"/>
        </a:p>
      </dgm:t>
    </dgm:pt>
    <dgm:pt modelId="{30E38B92-52C2-4BBB-99E5-3C4ADA8B745B}" type="sibTrans" cxnId="{E44F50F5-E033-49A1-B0AC-514A9DB229BF}">
      <dgm:prSet/>
      <dgm:spPr/>
      <dgm:t>
        <a:bodyPr/>
        <a:lstStyle/>
        <a:p>
          <a:endParaRPr lang="en-US"/>
        </a:p>
      </dgm:t>
    </dgm:pt>
    <dgm:pt modelId="{6F813DFC-72E3-4BB4-94F5-2BBD75E0BEC1}">
      <dgm:prSet/>
      <dgm:spPr/>
      <dgm:t>
        <a:bodyPr/>
        <a:lstStyle/>
        <a:p>
          <a:pPr>
            <a:lnSpc>
              <a:spcPct val="100000"/>
            </a:lnSpc>
          </a:pPr>
          <a:r>
            <a:rPr lang="th-TH" b="0" i="0" baseline="0" dirty="0"/>
            <a:t>- </a:t>
          </a:r>
          <a:r>
            <a:rPr lang="en-US" b="0" i="0" baseline="0" dirty="0"/>
            <a:t>Use technology to control such as automation, etc.</a:t>
          </a:r>
          <a:endParaRPr lang="en-US" dirty="0"/>
        </a:p>
      </dgm:t>
    </dgm:pt>
    <dgm:pt modelId="{FB0D3C2D-6AF9-4C7C-AA6A-16E031224945}" type="parTrans" cxnId="{A3B7AFDC-F667-4F93-8645-08CC7B78B0ED}">
      <dgm:prSet/>
      <dgm:spPr/>
      <dgm:t>
        <a:bodyPr/>
        <a:lstStyle/>
        <a:p>
          <a:endParaRPr lang="en-US"/>
        </a:p>
      </dgm:t>
    </dgm:pt>
    <dgm:pt modelId="{9F5B5D72-C93C-4720-B3CD-236651001FAD}" type="sibTrans" cxnId="{A3B7AFDC-F667-4F93-8645-08CC7B78B0ED}">
      <dgm:prSet/>
      <dgm:spPr/>
      <dgm:t>
        <a:bodyPr/>
        <a:lstStyle/>
        <a:p>
          <a:endParaRPr lang="en-US"/>
        </a:p>
      </dgm:t>
    </dgm:pt>
    <dgm:pt modelId="{0C90B92D-A5A2-43D1-A0FF-8BE8F75F8A55}">
      <dgm:prSet/>
      <dgm:spPr/>
      <dgm:t>
        <a:bodyPr/>
        <a:lstStyle/>
        <a:p>
          <a:pPr>
            <a:lnSpc>
              <a:spcPct val="100000"/>
            </a:lnSpc>
          </a:pPr>
          <a:r>
            <a:rPr lang="th-TH" b="0" i="0" baseline="0" dirty="0"/>
            <a:t>- </a:t>
          </a:r>
          <a:r>
            <a:rPr lang="en-US" b="0" i="0" baseline="0" dirty="0"/>
            <a:t>Other documents or methods as appropriate</a:t>
          </a:r>
          <a:endParaRPr lang="en-US" dirty="0"/>
        </a:p>
      </dgm:t>
    </dgm:pt>
    <dgm:pt modelId="{8F2A363B-691B-41D0-994A-A5551099D022}" type="parTrans" cxnId="{AB272968-9EC6-4F02-B84E-548DAA75B445}">
      <dgm:prSet/>
      <dgm:spPr/>
      <dgm:t>
        <a:bodyPr/>
        <a:lstStyle/>
        <a:p>
          <a:endParaRPr lang="en-US"/>
        </a:p>
      </dgm:t>
    </dgm:pt>
    <dgm:pt modelId="{2FDD8603-2AB4-48A3-BDCA-2BE8B9E938BB}" type="sibTrans" cxnId="{AB272968-9EC6-4F02-B84E-548DAA75B445}">
      <dgm:prSet/>
      <dgm:spPr/>
      <dgm:t>
        <a:bodyPr/>
        <a:lstStyle/>
        <a:p>
          <a:endParaRPr lang="en-US"/>
        </a:p>
      </dgm:t>
    </dgm:pt>
    <dgm:pt modelId="{9B40D73B-918A-426E-A09C-243A09C870CE}" type="pres">
      <dgm:prSet presAssocID="{9B7846A0-E3C3-4CE3-9F68-16EFE6459E49}" presName="root" presStyleCnt="0">
        <dgm:presLayoutVars>
          <dgm:dir/>
          <dgm:resizeHandles val="exact"/>
        </dgm:presLayoutVars>
      </dgm:prSet>
      <dgm:spPr/>
    </dgm:pt>
    <dgm:pt modelId="{EE853CC5-ECD3-46D2-9722-68CF95276046}" type="pres">
      <dgm:prSet presAssocID="{E79C6EBB-D9A0-4A09-81E7-9231A2EBDA77}" presName="compNode" presStyleCnt="0"/>
      <dgm:spPr/>
    </dgm:pt>
    <dgm:pt modelId="{D21394EF-8D7E-49EE-8A83-76145AEF3F4C}" type="pres">
      <dgm:prSet presAssocID="{E79C6EBB-D9A0-4A09-81E7-9231A2EBDA77}" presName="bgRect" presStyleLbl="bgShp" presStyleIdx="0" presStyleCnt="5"/>
      <dgm:spPr/>
    </dgm:pt>
    <dgm:pt modelId="{01337E63-D625-41F3-A51C-64F87998373D}" type="pres">
      <dgm:prSet presAssocID="{E79C6EBB-D9A0-4A09-81E7-9231A2EBDA7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เครื่องหมายถูก"/>
        </a:ext>
      </dgm:extLst>
    </dgm:pt>
    <dgm:pt modelId="{643E5912-7A02-40DF-B3C7-ED966481FE57}" type="pres">
      <dgm:prSet presAssocID="{E79C6EBB-D9A0-4A09-81E7-9231A2EBDA77}" presName="spaceRect" presStyleCnt="0"/>
      <dgm:spPr/>
    </dgm:pt>
    <dgm:pt modelId="{E4356CDA-0B24-4AE2-8D1B-F0E00AAB20C3}" type="pres">
      <dgm:prSet presAssocID="{E79C6EBB-D9A0-4A09-81E7-9231A2EBDA77}" presName="parTx" presStyleLbl="revTx" presStyleIdx="0" presStyleCnt="5">
        <dgm:presLayoutVars>
          <dgm:chMax val="0"/>
          <dgm:chPref val="0"/>
        </dgm:presLayoutVars>
      </dgm:prSet>
      <dgm:spPr/>
    </dgm:pt>
    <dgm:pt modelId="{DF7EFD90-0364-443B-B2A7-A61DFDFA6755}" type="pres">
      <dgm:prSet presAssocID="{390F6327-8148-4484-98E0-95D6AAB70A7E}" presName="sibTrans" presStyleCnt="0"/>
      <dgm:spPr/>
    </dgm:pt>
    <dgm:pt modelId="{A3CC328A-F7CE-4544-9A40-3A211C7BBDEA}" type="pres">
      <dgm:prSet presAssocID="{77E176A2-8382-40FA-A332-041BB1CE2E49}" presName="compNode" presStyleCnt="0"/>
      <dgm:spPr/>
    </dgm:pt>
    <dgm:pt modelId="{FD1521C0-BCC4-4604-80EC-DDE35D3214EB}" type="pres">
      <dgm:prSet presAssocID="{77E176A2-8382-40FA-A332-041BB1CE2E49}" presName="bgRect" presStyleLbl="bgShp" presStyleIdx="1" presStyleCnt="5"/>
      <dgm:spPr/>
    </dgm:pt>
    <dgm:pt modelId="{E80F03C6-0038-4484-B640-0CC233437EC1}" type="pres">
      <dgm:prSet presAssocID="{77E176A2-8382-40FA-A332-041BB1CE2E4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รายการตรวจสอบ"/>
        </a:ext>
      </dgm:extLst>
    </dgm:pt>
    <dgm:pt modelId="{2B1E6D4E-90F7-443E-8165-3F1667F024D5}" type="pres">
      <dgm:prSet presAssocID="{77E176A2-8382-40FA-A332-041BB1CE2E49}" presName="spaceRect" presStyleCnt="0"/>
      <dgm:spPr/>
    </dgm:pt>
    <dgm:pt modelId="{D4AB7821-E34B-4656-9E7F-E471F6A69867}" type="pres">
      <dgm:prSet presAssocID="{77E176A2-8382-40FA-A332-041BB1CE2E49}" presName="parTx" presStyleLbl="revTx" presStyleIdx="1" presStyleCnt="5">
        <dgm:presLayoutVars>
          <dgm:chMax val="0"/>
          <dgm:chPref val="0"/>
        </dgm:presLayoutVars>
      </dgm:prSet>
      <dgm:spPr/>
    </dgm:pt>
    <dgm:pt modelId="{AE028CAC-34CD-44BC-AC57-5320E829D278}" type="pres">
      <dgm:prSet presAssocID="{7C7A0FDA-DEF2-4AA1-97C7-36972023BCBF}" presName="sibTrans" presStyleCnt="0"/>
      <dgm:spPr/>
    </dgm:pt>
    <dgm:pt modelId="{4D2820FD-68CC-4629-A0B0-E86AD5095C23}" type="pres">
      <dgm:prSet presAssocID="{FF9309A1-8751-4E7E-B5C2-4A1E40F6A7E4}" presName="compNode" presStyleCnt="0"/>
      <dgm:spPr/>
    </dgm:pt>
    <dgm:pt modelId="{3FCBAB5E-1A7F-4A05-9923-9AAF6BB4CD10}" type="pres">
      <dgm:prSet presAssocID="{FF9309A1-8751-4E7E-B5C2-4A1E40F6A7E4}" presName="bgRect" presStyleLbl="bgShp" presStyleIdx="2" presStyleCnt="5"/>
      <dgm:spPr/>
    </dgm:pt>
    <dgm:pt modelId="{A09B229E-104C-4A46-A314-BB82D99D782D}" type="pres">
      <dgm:prSet presAssocID="{FF9309A1-8751-4E7E-B5C2-4A1E40F6A7E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ตัวประมวลผล"/>
        </a:ext>
      </dgm:extLst>
    </dgm:pt>
    <dgm:pt modelId="{A6C1281D-7793-4D97-B2E8-4F6B16A06782}" type="pres">
      <dgm:prSet presAssocID="{FF9309A1-8751-4E7E-B5C2-4A1E40F6A7E4}" presName="spaceRect" presStyleCnt="0"/>
      <dgm:spPr/>
    </dgm:pt>
    <dgm:pt modelId="{52D7813A-ED86-4597-B8FE-916D953BBDD7}" type="pres">
      <dgm:prSet presAssocID="{FF9309A1-8751-4E7E-B5C2-4A1E40F6A7E4}" presName="parTx" presStyleLbl="revTx" presStyleIdx="2" presStyleCnt="5">
        <dgm:presLayoutVars>
          <dgm:chMax val="0"/>
          <dgm:chPref val="0"/>
        </dgm:presLayoutVars>
      </dgm:prSet>
      <dgm:spPr/>
    </dgm:pt>
    <dgm:pt modelId="{CDF300B3-FEAC-41B2-A495-D8010FE0A474}" type="pres">
      <dgm:prSet presAssocID="{30E38B92-52C2-4BBB-99E5-3C4ADA8B745B}" presName="sibTrans" presStyleCnt="0"/>
      <dgm:spPr/>
    </dgm:pt>
    <dgm:pt modelId="{E90DB447-7100-4152-A4D3-6F8B2DAA7457}" type="pres">
      <dgm:prSet presAssocID="{6F813DFC-72E3-4BB4-94F5-2BBD75E0BEC1}" presName="compNode" presStyleCnt="0"/>
      <dgm:spPr/>
    </dgm:pt>
    <dgm:pt modelId="{3C327A0E-0795-4B62-AF2D-18DCEDE354BD}" type="pres">
      <dgm:prSet presAssocID="{6F813DFC-72E3-4BB4-94F5-2BBD75E0BEC1}" presName="bgRect" presStyleLbl="bgShp" presStyleIdx="3" presStyleCnt="5"/>
      <dgm:spPr/>
    </dgm:pt>
    <dgm:pt modelId="{31387988-8646-40A7-B44A-ECB1C117EA8B}" type="pres">
      <dgm:prSet presAssocID="{6F813DFC-72E3-4BB4-94F5-2BBD75E0BEC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เอกสาร"/>
        </a:ext>
      </dgm:extLst>
    </dgm:pt>
    <dgm:pt modelId="{015AE541-3CE1-4378-8C25-F57B95C3943B}" type="pres">
      <dgm:prSet presAssocID="{6F813DFC-72E3-4BB4-94F5-2BBD75E0BEC1}" presName="spaceRect" presStyleCnt="0"/>
      <dgm:spPr/>
    </dgm:pt>
    <dgm:pt modelId="{ACEDE9E8-681F-48B2-90C8-160E2B31709B}" type="pres">
      <dgm:prSet presAssocID="{6F813DFC-72E3-4BB4-94F5-2BBD75E0BEC1}" presName="parTx" presStyleLbl="revTx" presStyleIdx="3" presStyleCnt="5">
        <dgm:presLayoutVars>
          <dgm:chMax val="0"/>
          <dgm:chPref val="0"/>
        </dgm:presLayoutVars>
      </dgm:prSet>
      <dgm:spPr/>
    </dgm:pt>
    <dgm:pt modelId="{1D6038F4-DD24-4A80-97AA-1109407F45DF}" type="pres">
      <dgm:prSet presAssocID="{9F5B5D72-C93C-4720-B3CD-236651001FAD}" presName="sibTrans" presStyleCnt="0"/>
      <dgm:spPr/>
    </dgm:pt>
    <dgm:pt modelId="{BECB253F-FA27-484B-9BC3-6FB88508601C}" type="pres">
      <dgm:prSet presAssocID="{0C90B92D-A5A2-43D1-A0FF-8BE8F75F8A55}" presName="compNode" presStyleCnt="0"/>
      <dgm:spPr/>
    </dgm:pt>
    <dgm:pt modelId="{44B1B2D3-252B-49F7-A57F-C1171EE0D9A3}" type="pres">
      <dgm:prSet presAssocID="{0C90B92D-A5A2-43D1-A0FF-8BE8F75F8A55}" presName="bgRect" presStyleLbl="bgShp" presStyleIdx="4" presStyleCnt="5"/>
      <dgm:spPr/>
    </dgm:pt>
    <dgm:pt modelId="{4B253B94-0D9F-47C1-8186-C513D28D66AB}" type="pres">
      <dgm:prSet presAssocID="{0C90B92D-A5A2-43D1-A0FF-8BE8F75F8A55}" presName="iconRect" presStyleLbl="node1" presStyleIdx="4" presStyleCnt="5"/>
      <dgm:spPr/>
    </dgm:pt>
    <dgm:pt modelId="{EA08F466-A995-40ED-A85E-8DCEF68D496D}" type="pres">
      <dgm:prSet presAssocID="{0C90B92D-A5A2-43D1-A0FF-8BE8F75F8A55}" presName="spaceRect" presStyleCnt="0"/>
      <dgm:spPr/>
    </dgm:pt>
    <dgm:pt modelId="{EEFF155C-11A7-4492-9912-07FC0657DFE7}" type="pres">
      <dgm:prSet presAssocID="{0C90B92D-A5A2-43D1-A0FF-8BE8F75F8A55}" presName="parTx" presStyleLbl="revTx" presStyleIdx="4" presStyleCnt="5">
        <dgm:presLayoutVars>
          <dgm:chMax val="0"/>
          <dgm:chPref val="0"/>
        </dgm:presLayoutVars>
      </dgm:prSet>
      <dgm:spPr/>
    </dgm:pt>
  </dgm:ptLst>
  <dgm:cxnLst>
    <dgm:cxn modelId="{8335A818-B87A-4DCC-9F29-B0878A4D34C5}" type="presOf" srcId="{FF9309A1-8751-4E7E-B5C2-4A1E40F6A7E4}" destId="{52D7813A-ED86-4597-B8FE-916D953BBDD7}" srcOrd="0" destOrd="0" presId="urn:microsoft.com/office/officeart/2018/2/layout/IconVerticalSolidList"/>
    <dgm:cxn modelId="{ED37932F-5F80-475E-82A0-FDC038B3FD69}" srcId="{9B7846A0-E3C3-4CE3-9F68-16EFE6459E49}" destId="{77E176A2-8382-40FA-A332-041BB1CE2E49}" srcOrd="1" destOrd="0" parTransId="{80C57C8D-31B9-42A7-BB6B-A51965920EB6}" sibTransId="{7C7A0FDA-DEF2-4AA1-97C7-36972023BCBF}"/>
    <dgm:cxn modelId="{AB272968-9EC6-4F02-B84E-548DAA75B445}" srcId="{9B7846A0-E3C3-4CE3-9F68-16EFE6459E49}" destId="{0C90B92D-A5A2-43D1-A0FF-8BE8F75F8A55}" srcOrd="4" destOrd="0" parTransId="{8F2A363B-691B-41D0-994A-A5551099D022}" sibTransId="{2FDD8603-2AB4-48A3-BDCA-2BE8B9E938BB}"/>
    <dgm:cxn modelId="{FE8CE185-5A18-459E-8B55-E20FF682BCFB}" type="presOf" srcId="{6F813DFC-72E3-4BB4-94F5-2BBD75E0BEC1}" destId="{ACEDE9E8-681F-48B2-90C8-160E2B31709B}" srcOrd="0" destOrd="0" presId="urn:microsoft.com/office/officeart/2018/2/layout/IconVerticalSolidList"/>
    <dgm:cxn modelId="{EE861893-29B4-486D-852B-B38CAC712512}" type="presOf" srcId="{E79C6EBB-D9A0-4A09-81E7-9231A2EBDA77}" destId="{E4356CDA-0B24-4AE2-8D1B-F0E00AAB20C3}" srcOrd="0" destOrd="0" presId="urn:microsoft.com/office/officeart/2018/2/layout/IconVerticalSolidList"/>
    <dgm:cxn modelId="{AAA386BE-AD70-4F29-8952-8F656A7F0774}" srcId="{9B7846A0-E3C3-4CE3-9F68-16EFE6459E49}" destId="{E79C6EBB-D9A0-4A09-81E7-9231A2EBDA77}" srcOrd="0" destOrd="0" parTransId="{917BC167-4EBF-41DA-B32C-7E65F874E6F9}" sibTransId="{390F6327-8148-4484-98E0-95D6AAB70A7E}"/>
    <dgm:cxn modelId="{ABA329C1-E60B-4308-8E2A-7FA20C4D7DE0}" type="presOf" srcId="{77E176A2-8382-40FA-A332-041BB1CE2E49}" destId="{D4AB7821-E34B-4656-9E7F-E471F6A69867}" srcOrd="0" destOrd="0" presId="urn:microsoft.com/office/officeart/2018/2/layout/IconVerticalSolidList"/>
    <dgm:cxn modelId="{D3586FC3-97CB-4481-B6C7-DE18F350EFED}" type="presOf" srcId="{9B7846A0-E3C3-4CE3-9F68-16EFE6459E49}" destId="{9B40D73B-918A-426E-A09C-243A09C870CE}" srcOrd="0" destOrd="0" presId="urn:microsoft.com/office/officeart/2018/2/layout/IconVerticalSolidList"/>
    <dgm:cxn modelId="{A3B7AFDC-F667-4F93-8645-08CC7B78B0ED}" srcId="{9B7846A0-E3C3-4CE3-9F68-16EFE6459E49}" destId="{6F813DFC-72E3-4BB4-94F5-2BBD75E0BEC1}" srcOrd="3" destOrd="0" parTransId="{FB0D3C2D-6AF9-4C7C-AA6A-16E031224945}" sibTransId="{9F5B5D72-C93C-4720-B3CD-236651001FAD}"/>
    <dgm:cxn modelId="{3D222DDD-11E5-45F9-BC5C-D5AC8867CF67}" type="presOf" srcId="{0C90B92D-A5A2-43D1-A0FF-8BE8F75F8A55}" destId="{EEFF155C-11A7-4492-9912-07FC0657DFE7}" srcOrd="0" destOrd="0" presId="urn:microsoft.com/office/officeart/2018/2/layout/IconVerticalSolidList"/>
    <dgm:cxn modelId="{E44F50F5-E033-49A1-B0AC-514A9DB229BF}" srcId="{9B7846A0-E3C3-4CE3-9F68-16EFE6459E49}" destId="{FF9309A1-8751-4E7E-B5C2-4A1E40F6A7E4}" srcOrd="2" destOrd="0" parTransId="{853A28E9-4C22-4A73-B470-09C90D48B67A}" sibTransId="{30E38B92-52C2-4BBB-99E5-3C4ADA8B745B}"/>
    <dgm:cxn modelId="{2121F171-B6FA-4233-B6CA-60326C1CC2C0}" type="presParOf" srcId="{9B40D73B-918A-426E-A09C-243A09C870CE}" destId="{EE853CC5-ECD3-46D2-9722-68CF95276046}" srcOrd="0" destOrd="0" presId="urn:microsoft.com/office/officeart/2018/2/layout/IconVerticalSolidList"/>
    <dgm:cxn modelId="{44B3F899-F255-447B-837B-9D1E2BFF8327}" type="presParOf" srcId="{EE853CC5-ECD3-46D2-9722-68CF95276046}" destId="{D21394EF-8D7E-49EE-8A83-76145AEF3F4C}" srcOrd="0" destOrd="0" presId="urn:microsoft.com/office/officeart/2018/2/layout/IconVerticalSolidList"/>
    <dgm:cxn modelId="{169835DE-2FF3-4191-9348-9ACA1E68404B}" type="presParOf" srcId="{EE853CC5-ECD3-46D2-9722-68CF95276046}" destId="{01337E63-D625-41F3-A51C-64F87998373D}" srcOrd="1" destOrd="0" presId="urn:microsoft.com/office/officeart/2018/2/layout/IconVerticalSolidList"/>
    <dgm:cxn modelId="{F71F06DB-4962-44EC-A87D-67E4477DE072}" type="presParOf" srcId="{EE853CC5-ECD3-46D2-9722-68CF95276046}" destId="{643E5912-7A02-40DF-B3C7-ED966481FE57}" srcOrd="2" destOrd="0" presId="urn:microsoft.com/office/officeart/2018/2/layout/IconVerticalSolidList"/>
    <dgm:cxn modelId="{30EEE0F8-F0E1-4704-8E5B-6FA935293956}" type="presParOf" srcId="{EE853CC5-ECD3-46D2-9722-68CF95276046}" destId="{E4356CDA-0B24-4AE2-8D1B-F0E00AAB20C3}" srcOrd="3" destOrd="0" presId="urn:microsoft.com/office/officeart/2018/2/layout/IconVerticalSolidList"/>
    <dgm:cxn modelId="{9F8D0322-A43D-4F79-82BF-CC7AF932596C}" type="presParOf" srcId="{9B40D73B-918A-426E-A09C-243A09C870CE}" destId="{DF7EFD90-0364-443B-B2A7-A61DFDFA6755}" srcOrd="1" destOrd="0" presId="urn:microsoft.com/office/officeart/2018/2/layout/IconVerticalSolidList"/>
    <dgm:cxn modelId="{732A7840-521F-4172-B3EA-DFD46072B25D}" type="presParOf" srcId="{9B40D73B-918A-426E-A09C-243A09C870CE}" destId="{A3CC328A-F7CE-4544-9A40-3A211C7BBDEA}" srcOrd="2" destOrd="0" presId="urn:microsoft.com/office/officeart/2018/2/layout/IconVerticalSolidList"/>
    <dgm:cxn modelId="{6D1EE214-3C05-4422-8979-708EEA5728E8}" type="presParOf" srcId="{A3CC328A-F7CE-4544-9A40-3A211C7BBDEA}" destId="{FD1521C0-BCC4-4604-80EC-DDE35D3214EB}" srcOrd="0" destOrd="0" presId="urn:microsoft.com/office/officeart/2018/2/layout/IconVerticalSolidList"/>
    <dgm:cxn modelId="{9C5CE335-8CAA-48FD-A8C2-0BC40609AB92}" type="presParOf" srcId="{A3CC328A-F7CE-4544-9A40-3A211C7BBDEA}" destId="{E80F03C6-0038-4484-B640-0CC233437EC1}" srcOrd="1" destOrd="0" presId="urn:microsoft.com/office/officeart/2018/2/layout/IconVerticalSolidList"/>
    <dgm:cxn modelId="{A8E4EB6B-3EB9-49A7-9099-9CD82C548F00}" type="presParOf" srcId="{A3CC328A-F7CE-4544-9A40-3A211C7BBDEA}" destId="{2B1E6D4E-90F7-443E-8165-3F1667F024D5}" srcOrd="2" destOrd="0" presId="urn:microsoft.com/office/officeart/2018/2/layout/IconVerticalSolidList"/>
    <dgm:cxn modelId="{7AF5B611-1F68-4506-AE06-EFF6656AFB3F}" type="presParOf" srcId="{A3CC328A-F7CE-4544-9A40-3A211C7BBDEA}" destId="{D4AB7821-E34B-4656-9E7F-E471F6A69867}" srcOrd="3" destOrd="0" presId="urn:microsoft.com/office/officeart/2018/2/layout/IconVerticalSolidList"/>
    <dgm:cxn modelId="{9BDF0BCB-3AE4-4468-8D59-47AFE8F1D76B}" type="presParOf" srcId="{9B40D73B-918A-426E-A09C-243A09C870CE}" destId="{AE028CAC-34CD-44BC-AC57-5320E829D278}" srcOrd="3" destOrd="0" presId="urn:microsoft.com/office/officeart/2018/2/layout/IconVerticalSolidList"/>
    <dgm:cxn modelId="{F82B0FB9-829D-490A-8CAA-49F85AE3135F}" type="presParOf" srcId="{9B40D73B-918A-426E-A09C-243A09C870CE}" destId="{4D2820FD-68CC-4629-A0B0-E86AD5095C23}" srcOrd="4" destOrd="0" presId="urn:microsoft.com/office/officeart/2018/2/layout/IconVerticalSolidList"/>
    <dgm:cxn modelId="{23424287-ABAB-4EBE-9F3F-64E773B7E9CF}" type="presParOf" srcId="{4D2820FD-68CC-4629-A0B0-E86AD5095C23}" destId="{3FCBAB5E-1A7F-4A05-9923-9AAF6BB4CD10}" srcOrd="0" destOrd="0" presId="urn:microsoft.com/office/officeart/2018/2/layout/IconVerticalSolidList"/>
    <dgm:cxn modelId="{CD50AE67-81AD-4011-915E-367B51212255}" type="presParOf" srcId="{4D2820FD-68CC-4629-A0B0-E86AD5095C23}" destId="{A09B229E-104C-4A46-A314-BB82D99D782D}" srcOrd="1" destOrd="0" presId="urn:microsoft.com/office/officeart/2018/2/layout/IconVerticalSolidList"/>
    <dgm:cxn modelId="{E0E66FD1-F56C-4B76-A769-74342E87484D}" type="presParOf" srcId="{4D2820FD-68CC-4629-A0B0-E86AD5095C23}" destId="{A6C1281D-7793-4D97-B2E8-4F6B16A06782}" srcOrd="2" destOrd="0" presId="urn:microsoft.com/office/officeart/2018/2/layout/IconVerticalSolidList"/>
    <dgm:cxn modelId="{CF6655D7-749E-4391-BB21-2CD993EFBD0B}" type="presParOf" srcId="{4D2820FD-68CC-4629-A0B0-E86AD5095C23}" destId="{52D7813A-ED86-4597-B8FE-916D953BBDD7}" srcOrd="3" destOrd="0" presId="urn:microsoft.com/office/officeart/2018/2/layout/IconVerticalSolidList"/>
    <dgm:cxn modelId="{1699D4F5-5907-496F-B392-FA54D100B1D6}" type="presParOf" srcId="{9B40D73B-918A-426E-A09C-243A09C870CE}" destId="{CDF300B3-FEAC-41B2-A495-D8010FE0A474}" srcOrd="5" destOrd="0" presId="urn:microsoft.com/office/officeart/2018/2/layout/IconVerticalSolidList"/>
    <dgm:cxn modelId="{DBFCEF68-F9AB-46E6-B7F4-8CD71325EFFC}" type="presParOf" srcId="{9B40D73B-918A-426E-A09C-243A09C870CE}" destId="{E90DB447-7100-4152-A4D3-6F8B2DAA7457}" srcOrd="6" destOrd="0" presId="urn:microsoft.com/office/officeart/2018/2/layout/IconVerticalSolidList"/>
    <dgm:cxn modelId="{E4A5CAF6-75AF-49C1-8918-D5E1B68A03F6}" type="presParOf" srcId="{E90DB447-7100-4152-A4D3-6F8B2DAA7457}" destId="{3C327A0E-0795-4B62-AF2D-18DCEDE354BD}" srcOrd="0" destOrd="0" presId="urn:microsoft.com/office/officeart/2018/2/layout/IconVerticalSolidList"/>
    <dgm:cxn modelId="{0A8223E6-E35A-4A1B-9E9A-BDF9C94F1EBB}" type="presParOf" srcId="{E90DB447-7100-4152-A4D3-6F8B2DAA7457}" destId="{31387988-8646-40A7-B44A-ECB1C117EA8B}" srcOrd="1" destOrd="0" presId="urn:microsoft.com/office/officeart/2018/2/layout/IconVerticalSolidList"/>
    <dgm:cxn modelId="{D7BFC72D-249A-4C46-BCB1-BD8BCA34FA46}" type="presParOf" srcId="{E90DB447-7100-4152-A4D3-6F8B2DAA7457}" destId="{015AE541-3CE1-4378-8C25-F57B95C3943B}" srcOrd="2" destOrd="0" presId="urn:microsoft.com/office/officeart/2018/2/layout/IconVerticalSolidList"/>
    <dgm:cxn modelId="{63F1887D-816C-46EA-B885-63236ABCAD33}" type="presParOf" srcId="{E90DB447-7100-4152-A4D3-6F8B2DAA7457}" destId="{ACEDE9E8-681F-48B2-90C8-160E2B31709B}" srcOrd="3" destOrd="0" presId="urn:microsoft.com/office/officeart/2018/2/layout/IconVerticalSolidList"/>
    <dgm:cxn modelId="{C3391377-66FF-4705-94BF-AA8FF4F87334}" type="presParOf" srcId="{9B40D73B-918A-426E-A09C-243A09C870CE}" destId="{1D6038F4-DD24-4A80-97AA-1109407F45DF}" srcOrd="7" destOrd="0" presId="urn:microsoft.com/office/officeart/2018/2/layout/IconVerticalSolidList"/>
    <dgm:cxn modelId="{287F1502-3E1E-47A1-8AC6-F67ADEC376B1}" type="presParOf" srcId="{9B40D73B-918A-426E-A09C-243A09C870CE}" destId="{BECB253F-FA27-484B-9BC3-6FB88508601C}" srcOrd="8" destOrd="0" presId="urn:microsoft.com/office/officeart/2018/2/layout/IconVerticalSolidList"/>
    <dgm:cxn modelId="{8F129F5E-7342-4217-84E3-E2F5CCC4EC81}" type="presParOf" srcId="{BECB253F-FA27-484B-9BC3-6FB88508601C}" destId="{44B1B2D3-252B-49F7-A57F-C1171EE0D9A3}" srcOrd="0" destOrd="0" presId="urn:microsoft.com/office/officeart/2018/2/layout/IconVerticalSolidList"/>
    <dgm:cxn modelId="{7BAB0D24-C796-459C-A581-26E5A8BDF93B}" type="presParOf" srcId="{BECB253F-FA27-484B-9BC3-6FB88508601C}" destId="{4B253B94-0D9F-47C1-8186-C513D28D66AB}" srcOrd="1" destOrd="0" presId="urn:microsoft.com/office/officeart/2018/2/layout/IconVerticalSolidList"/>
    <dgm:cxn modelId="{D3AC559F-9574-4168-B880-0F739CB8755D}" type="presParOf" srcId="{BECB253F-FA27-484B-9BC3-6FB88508601C}" destId="{EA08F466-A995-40ED-A85E-8DCEF68D496D}" srcOrd="2" destOrd="0" presId="urn:microsoft.com/office/officeart/2018/2/layout/IconVerticalSolidList"/>
    <dgm:cxn modelId="{7C160546-9D8B-4B47-8FD6-E134D46DE02A}" type="presParOf" srcId="{BECB253F-FA27-484B-9BC3-6FB88508601C}" destId="{EEFF155C-11A7-4492-9912-07FC0657DFE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DABB0B-3182-4E74-8354-1AB2868956F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F4BD9CB7-10C9-433C-8061-7B39A3C205A2}">
      <dgm:prSet custT="1"/>
      <dgm:spPr/>
      <dgm:t>
        <a:bodyPr/>
        <a:lstStyle/>
        <a:p>
          <a:r>
            <a:rPr lang="en-US" sz="2400" b="0" i="0" baseline="0" dirty="0"/>
            <a:t>Road safety officers and department managers can consider establishing other forms of control over road safety operations. as appropriate</a:t>
          </a:r>
          <a:endParaRPr lang="en-US" sz="2400" dirty="0"/>
        </a:p>
      </dgm:t>
    </dgm:pt>
    <dgm:pt modelId="{C30F992E-423C-422F-93B1-5C7BF7D6913D}" type="parTrans" cxnId="{D9362D0A-2C31-42C8-883E-14A339F01292}">
      <dgm:prSet/>
      <dgm:spPr/>
      <dgm:t>
        <a:bodyPr/>
        <a:lstStyle/>
        <a:p>
          <a:endParaRPr lang="en-US"/>
        </a:p>
      </dgm:t>
    </dgm:pt>
    <dgm:pt modelId="{0745710A-B1EE-430A-99F2-2B61C6D4FB46}" type="sibTrans" cxnId="{D9362D0A-2C31-42C8-883E-14A339F01292}">
      <dgm:prSet/>
      <dgm:spPr/>
      <dgm:t>
        <a:bodyPr/>
        <a:lstStyle/>
        <a:p>
          <a:endParaRPr lang="en-US"/>
        </a:p>
      </dgm:t>
    </dgm:pt>
    <dgm:pt modelId="{B5C4091B-6687-43BD-B992-AACBFC2B2B97}">
      <dgm:prSet custT="1"/>
      <dgm:spPr/>
      <dgm:t>
        <a:bodyPr/>
        <a:lstStyle/>
        <a:p>
          <a:r>
            <a:rPr lang="en-US" sz="2000" b="0" i="0" baseline="0" dirty="0"/>
            <a:t>Other forms of control of road safety operations That is an automated system must have a maintenance system and calibration of measuring instruments (if any) according to the specified standards.</a:t>
          </a:r>
          <a:endParaRPr lang="en-US" sz="2000" dirty="0"/>
        </a:p>
      </dgm:t>
    </dgm:pt>
    <dgm:pt modelId="{78BA147A-FB71-4AC1-B079-00725A1CADBB}" type="parTrans" cxnId="{1E98B176-BC20-4962-8472-43A6EB7AE765}">
      <dgm:prSet/>
      <dgm:spPr/>
      <dgm:t>
        <a:bodyPr/>
        <a:lstStyle/>
        <a:p>
          <a:endParaRPr lang="en-US"/>
        </a:p>
      </dgm:t>
    </dgm:pt>
    <dgm:pt modelId="{6E4009B0-FDC8-4D40-89AA-BF7E03218401}" type="sibTrans" cxnId="{1E98B176-BC20-4962-8472-43A6EB7AE765}">
      <dgm:prSet/>
      <dgm:spPr/>
      <dgm:t>
        <a:bodyPr/>
        <a:lstStyle/>
        <a:p>
          <a:endParaRPr lang="en-US"/>
        </a:p>
      </dgm:t>
    </dgm:pt>
    <dgm:pt modelId="{58EFB599-7B7E-433A-B771-DC616BEB7238}" type="pres">
      <dgm:prSet presAssocID="{E7DABB0B-3182-4E74-8354-1AB2868956F2}" presName="outerComposite" presStyleCnt="0">
        <dgm:presLayoutVars>
          <dgm:chMax val="5"/>
          <dgm:dir/>
          <dgm:resizeHandles val="exact"/>
        </dgm:presLayoutVars>
      </dgm:prSet>
      <dgm:spPr/>
    </dgm:pt>
    <dgm:pt modelId="{161F4693-0623-4741-A949-EC38A7C30F6B}" type="pres">
      <dgm:prSet presAssocID="{E7DABB0B-3182-4E74-8354-1AB2868956F2}" presName="dummyMaxCanvas" presStyleCnt="0">
        <dgm:presLayoutVars/>
      </dgm:prSet>
      <dgm:spPr/>
    </dgm:pt>
    <dgm:pt modelId="{0F728E80-784B-4B43-ACB2-6EC55008135E}" type="pres">
      <dgm:prSet presAssocID="{E7DABB0B-3182-4E74-8354-1AB2868956F2}" presName="TwoNodes_1" presStyleLbl="node1" presStyleIdx="0" presStyleCnt="2">
        <dgm:presLayoutVars>
          <dgm:bulletEnabled val="1"/>
        </dgm:presLayoutVars>
      </dgm:prSet>
      <dgm:spPr/>
    </dgm:pt>
    <dgm:pt modelId="{9258B4AA-3F33-487F-9B7F-8B239A70FD7F}" type="pres">
      <dgm:prSet presAssocID="{E7DABB0B-3182-4E74-8354-1AB2868956F2}" presName="TwoNodes_2" presStyleLbl="node1" presStyleIdx="1" presStyleCnt="2">
        <dgm:presLayoutVars>
          <dgm:bulletEnabled val="1"/>
        </dgm:presLayoutVars>
      </dgm:prSet>
      <dgm:spPr/>
    </dgm:pt>
    <dgm:pt modelId="{3418FAE2-E3B6-4BFF-B62D-D7207228C708}" type="pres">
      <dgm:prSet presAssocID="{E7DABB0B-3182-4E74-8354-1AB2868956F2}" presName="TwoConn_1-2" presStyleLbl="fgAccFollowNode1" presStyleIdx="0" presStyleCnt="1">
        <dgm:presLayoutVars>
          <dgm:bulletEnabled val="1"/>
        </dgm:presLayoutVars>
      </dgm:prSet>
      <dgm:spPr/>
    </dgm:pt>
    <dgm:pt modelId="{DE00E2F9-B7C6-4186-8B12-7F8E95912C67}" type="pres">
      <dgm:prSet presAssocID="{E7DABB0B-3182-4E74-8354-1AB2868956F2}" presName="TwoNodes_1_text" presStyleLbl="node1" presStyleIdx="1" presStyleCnt="2">
        <dgm:presLayoutVars>
          <dgm:bulletEnabled val="1"/>
        </dgm:presLayoutVars>
      </dgm:prSet>
      <dgm:spPr/>
    </dgm:pt>
    <dgm:pt modelId="{BD7563F3-FB18-46CD-B284-AA062BCA4384}" type="pres">
      <dgm:prSet presAssocID="{E7DABB0B-3182-4E74-8354-1AB2868956F2}" presName="TwoNodes_2_text" presStyleLbl="node1" presStyleIdx="1" presStyleCnt="2">
        <dgm:presLayoutVars>
          <dgm:bulletEnabled val="1"/>
        </dgm:presLayoutVars>
      </dgm:prSet>
      <dgm:spPr/>
    </dgm:pt>
  </dgm:ptLst>
  <dgm:cxnLst>
    <dgm:cxn modelId="{D9362D0A-2C31-42C8-883E-14A339F01292}" srcId="{E7DABB0B-3182-4E74-8354-1AB2868956F2}" destId="{F4BD9CB7-10C9-433C-8061-7B39A3C205A2}" srcOrd="0" destOrd="0" parTransId="{C30F992E-423C-422F-93B1-5C7BF7D6913D}" sibTransId="{0745710A-B1EE-430A-99F2-2B61C6D4FB46}"/>
    <dgm:cxn modelId="{8290A30D-1018-45DA-9D3C-CD7AC7C7DDB8}" type="presOf" srcId="{F4BD9CB7-10C9-433C-8061-7B39A3C205A2}" destId="{0F728E80-784B-4B43-ACB2-6EC55008135E}" srcOrd="0" destOrd="0" presId="urn:microsoft.com/office/officeart/2005/8/layout/vProcess5"/>
    <dgm:cxn modelId="{DFE6C425-764F-40F8-AE97-6D38028C5114}" type="presOf" srcId="{F4BD9CB7-10C9-433C-8061-7B39A3C205A2}" destId="{DE00E2F9-B7C6-4186-8B12-7F8E95912C67}" srcOrd="1" destOrd="0" presId="urn:microsoft.com/office/officeart/2005/8/layout/vProcess5"/>
    <dgm:cxn modelId="{D9EEC725-C09A-4C86-8C2E-754C65869F1E}" type="presOf" srcId="{0745710A-B1EE-430A-99F2-2B61C6D4FB46}" destId="{3418FAE2-E3B6-4BFF-B62D-D7207228C708}" srcOrd="0" destOrd="0" presId="urn:microsoft.com/office/officeart/2005/8/layout/vProcess5"/>
    <dgm:cxn modelId="{2443E852-6A3D-4AFA-BB49-B374012AEC1B}" type="presOf" srcId="{B5C4091B-6687-43BD-B992-AACBFC2B2B97}" destId="{9258B4AA-3F33-487F-9B7F-8B239A70FD7F}" srcOrd="0" destOrd="0" presId="urn:microsoft.com/office/officeart/2005/8/layout/vProcess5"/>
    <dgm:cxn modelId="{1E98B176-BC20-4962-8472-43A6EB7AE765}" srcId="{E7DABB0B-3182-4E74-8354-1AB2868956F2}" destId="{B5C4091B-6687-43BD-B992-AACBFC2B2B97}" srcOrd="1" destOrd="0" parTransId="{78BA147A-FB71-4AC1-B079-00725A1CADBB}" sibTransId="{6E4009B0-FDC8-4D40-89AA-BF7E03218401}"/>
    <dgm:cxn modelId="{ED2EE37A-5A0E-4AA3-96C8-7D420FBA840B}" type="presOf" srcId="{E7DABB0B-3182-4E74-8354-1AB2868956F2}" destId="{58EFB599-7B7E-433A-B771-DC616BEB7238}" srcOrd="0" destOrd="0" presId="urn:microsoft.com/office/officeart/2005/8/layout/vProcess5"/>
    <dgm:cxn modelId="{52E7179D-6147-42CA-8C5B-2A52BDDF2739}" type="presOf" srcId="{B5C4091B-6687-43BD-B992-AACBFC2B2B97}" destId="{BD7563F3-FB18-46CD-B284-AA062BCA4384}" srcOrd="1" destOrd="0" presId="urn:microsoft.com/office/officeart/2005/8/layout/vProcess5"/>
    <dgm:cxn modelId="{A27FA4BE-CC07-4BFD-903B-9FBDD935C7A5}" type="presParOf" srcId="{58EFB599-7B7E-433A-B771-DC616BEB7238}" destId="{161F4693-0623-4741-A949-EC38A7C30F6B}" srcOrd="0" destOrd="0" presId="urn:microsoft.com/office/officeart/2005/8/layout/vProcess5"/>
    <dgm:cxn modelId="{E4948629-96D5-4DFE-8061-9D56975F051D}" type="presParOf" srcId="{58EFB599-7B7E-433A-B771-DC616BEB7238}" destId="{0F728E80-784B-4B43-ACB2-6EC55008135E}" srcOrd="1" destOrd="0" presId="urn:microsoft.com/office/officeart/2005/8/layout/vProcess5"/>
    <dgm:cxn modelId="{83591E25-C047-40B2-AF44-A55054DA0A3B}" type="presParOf" srcId="{58EFB599-7B7E-433A-B771-DC616BEB7238}" destId="{9258B4AA-3F33-487F-9B7F-8B239A70FD7F}" srcOrd="2" destOrd="0" presId="urn:microsoft.com/office/officeart/2005/8/layout/vProcess5"/>
    <dgm:cxn modelId="{14808991-2AF0-422B-BDF8-35658CCB5601}" type="presParOf" srcId="{58EFB599-7B7E-433A-B771-DC616BEB7238}" destId="{3418FAE2-E3B6-4BFF-B62D-D7207228C708}" srcOrd="3" destOrd="0" presId="urn:microsoft.com/office/officeart/2005/8/layout/vProcess5"/>
    <dgm:cxn modelId="{99732F48-7101-4509-A9DB-6CF0FF1E2EA8}" type="presParOf" srcId="{58EFB599-7B7E-433A-B771-DC616BEB7238}" destId="{DE00E2F9-B7C6-4186-8B12-7F8E95912C67}" srcOrd="4" destOrd="0" presId="urn:microsoft.com/office/officeart/2005/8/layout/vProcess5"/>
    <dgm:cxn modelId="{FE1B59A5-1CC0-4C48-A377-4CA10001FC7F}" type="presParOf" srcId="{58EFB599-7B7E-433A-B771-DC616BEB7238}" destId="{BD7563F3-FB18-46CD-B284-AA062BCA438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394EF-8D7E-49EE-8A83-76145AEF3F4C}">
      <dsp:nvSpPr>
        <dsp:cNvPr id="0" name=""/>
        <dsp:cNvSpPr/>
      </dsp:nvSpPr>
      <dsp:spPr>
        <a:xfrm>
          <a:off x="0" y="3378"/>
          <a:ext cx="8640960" cy="719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337E63-D625-41F3-A51C-64F87998373D}">
      <dsp:nvSpPr>
        <dsp:cNvPr id="0" name=""/>
        <dsp:cNvSpPr/>
      </dsp:nvSpPr>
      <dsp:spPr>
        <a:xfrm>
          <a:off x="217717" y="165317"/>
          <a:ext cx="395849" cy="3958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356CDA-0B24-4AE2-8D1B-F0E00AAB20C3}">
      <dsp:nvSpPr>
        <dsp:cNvPr id="0" name=""/>
        <dsp:cNvSpPr/>
      </dsp:nvSpPr>
      <dsp:spPr>
        <a:xfrm>
          <a:off x="831283" y="3378"/>
          <a:ext cx="7809676" cy="719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171" tIns="76171" rIns="76171" bIns="76171" numCol="1" spcCol="1270" anchor="ctr" anchorCtr="0">
          <a:noAutofit/>
        </a:bodyPr>
        <a:lstStyle/>
        <a:p>
          <a:pPr marL="0" lvl="0" indent="0" algn="l" defTabSz="844550">
            <a:lnSpc>
              <a:spcPct val="100000"/>
            </a:lnSpc>
            <a:spcBef>
              <a:spcPct val="0"/>
            </a:spcBef>
            <a:spcAft>
              <a:spcPct val="35000"/>
            </a:spcAft>
            <a:buNone/>
          </a:pPr>
          <a:r>
            <a:rPr lang="en-US" sz="1900" b="0" i="0" kern="1200" baseline="0" dirty="0"/>
            <a:t>Other road safety operational controls include:</a:t>
          </a:r>
          <a:endParaRPr lang="en-US" sz="1900" kern="1200" dirty="0"/>
        </a:p>
      </dsp:txBody>
      <dsp:txXfrm>
        <a:off x="831283" y="3378"/>
        <a:ext cx="7809676" cy="719725"/>
      </dsp:txXfrm>
    </dsp:sp>
    <dsp:sp modelId="{FD1521C0-BCC4-4604-80EC-DDE35D3214EB}">
      <dsp:nvSpPr>
        <dsp:cNvPr id="0" name=""/>
        <dsp:cNvSpPr/>
      </dsp:nvSpPr>
      <dsp:spPr>
        <a:xfrm>
          <a:off x="0" y="903036"/>
          <a:ext cx="8640960" cy="719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0F03C6-0038-4484-B640-0CC233437EC1}">
      <dsp:nvSpPr>
        <dsp:cNvPr id="0" name=""/>
        <dsp:cNvSpPr/>
      </dsp:nvSpPr>
      <dsp:spPr>
        <a:xfrm>
          <a:off x="217717" y="1064974"/>
          <a:ext cx="395849" cy="3958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AB7821-E34B-4656-9E7F-E471F6A69867}">
      <dsp:nvSpPr>
        <dsp:cNvPr id="0" name=""/>
        <dsp:cNvSpPr/>
      </dsp:nvSpPr>
      <dsp:spPr>
        <a:xfrm>
          <a:off x="831283" y="903036"/>
          <a:ext cx="7809676" cy="719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171" tIns="76171" rIns="76171" bIns="76171" numCol="1" spcCol="1270" anchor="ctr" anchorCtr="0">
          <a:noAutofit/>
        </a:bodyPr>
        <a:lstStyle/>
        <a:p>
          <a:pPr marL="0" lvl="0" indent="0" algn="l" defTabSz="844550">
            <a:lnSpc>
              <a:spcPct val="100000"/>
            </a:lnSpc>
            <a:spcBef>
              <a:spcPct val="0"/>
            </a:spcBef>
            <a:spcAft>
              <a:spcPct val="35000"/>
            </a:spcAft>
            <a:buNone/>
          </a:pPr>
          <a:r>
            <a:rPr lang="th-TH" sz="1900" b="0" i="0" kern="1200" baseline="0" dirty="0"/>
            <a:t>- </a:t>
          </a:r>
          <a:r>
            <a:rPr lang="en-US" sz="1900" b="0" i="0" kern="1200" baseline="0" dirty="0"/>
            <a:t>Operation control table</a:t>
          </a:r>
          <a:endParaRPr lang="en-US" sz="1900" kern="1200" dirty="0"/>
        </a:p>
      </dsp:txBody>
      <dsp:txXfrm>
        <a:off x="831283" y="903036"/>
        <a:ext cx="7809676" cy="719725"/>
      </dsp:txXfrm>
    </dsp:sp>
    <dsp:sp modelId="{3FCBAB5E-1A7F-4A05-9923-9AAF6BB4CD10}">
      <dsp:nvSpPr>
        <dsp:cNvPr id="0" name=""/>
        <dsp:cNvSpPr/>
      </dsp:nvSpPr>
      <dsp:spPr>
        <a:xfrm>
          <a:off x="0" y="1802693"/>
          <a:ext cx="8640960" cy="719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9B229E-104C-4A46-A314-BB82D99D782D}">
      <dsp:nvSpPr>
        <dsp:cNvPr id="0" name=""/>
        <dsp:cNvSpPr/>
      </dsp:nvSpPr>
      <dsp:spPr>
        <a:xfrm>
          <a:off x="217717" y="1964631"/>
          <a:ext cx="395849" cy="3958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D7813A-ED86-4597-B8FE-916D953BBDD7}">
      <dsp:nvSpPr>
        <dsp:cNvPr id="0" name=""/>
        <dsp:cNvSpPr/>
      </dsp:nvSpPr>
      <dsp:spPr>
        <a:xfrm>
          <a:off x="831283" y="1802693"/>
          <a:ext cx="7809676" cy="719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171" tIns="76171" rIns="76171" bIns="76171" numCol="1" spcCol="1270" anchor="ctr" anchorCtr="0">
          <a:noAutofit/>
        </a:bodyPr>
        <a:lstStyle/>
        <a:p>
          <a:pPr marL="0" lvl="0" indent="0" algn="l" defTabSz="844550">
            <a:lnSpc>
              <a:spcPct val="100000"/>
            </a:lnSpc>
            <a:spcBef>
              <a:spcPct val="0"/>
            </a:spcBef>
            <a:spcAft>
              <a:spcPct val="35000"/>
            </a:spcAft>
            <a:buNone/>
          </a:pPr>
          <a:r>
            <a:rPr lang="th-TH" sz="1900" b="0" i="0" kern="1200" baseline="0" dirty="0"/>
            <a:t>- </a:t>
          </a:r>
          <a:r>
            <a:rPr lang="en-US" sz="1900" b="0" i="0" kern="1200" baseline="0" dirty="0"/>
            <a:t>Daily checklist</a:t>
          </a:r>
          <a:endParaRPr lang="en-US" sz="1900" kern="1200" dirty="0"/>
        </a:p>
      </dsp:txBody>
      <dsp:txXfrm>
        <a:off x="831283" y="1802693"/>
        <a:ext cx="7809676" cy="719725"/>
      </dsp:txXfrm>
    </dsp:sp>
    <dsp:sp modelId="{3C327A0E-0795-4B62-AF2D-18DCEDE354BD}">
      <dsp:nvSpPr>
        <dsp:cNvPr id="0" name=""/>
        <dsp:cNvSpPr/>
      </dsp:nvSpPr>
      <dsp:spPr>
        <a:xfrm>
          <a:off x="0" y="2702350"/>
          <a:ext cx="8640960" cy="719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387988-8646-40A7-B44A-ECB1C117EA8B}">
      <dsp:nvSpPr>
        <dsp:cNvPr id="0" name=""/>
        <dsp:cNvSpPr/>
      </dsp:nvSpPr>
      <dsp:spPr>
        <a:xfrm>
          <a:off x="217717" y="2864288"/>
          <a:ext cx="395849" cy="3958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EDE9E8-681F-48B2-90C8-160E2B31709B}">
      <dsp:nvSpPr>
        <dsp:cNvPr id="0" name=""/>
        <dsp:cNvSpPr/>
      </dsp:nvSpPr>
      <dsp:spPr>
        <a:xfrm>
          <a:off x="831283" y="2702350"/>
          <a:ext cx="7809676" cy="719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171" tIns="76171" rIns="76171" bIns="76171" numCol="1" spcCol="1270" anchor="ctr" anchorCtr="0">
          <a:noAutofit/>
        </a:bodyPr>
        <a:lstStyle/>
        <a:p>
          <a:pPr marL="0" lvl="0" indent="0" algn="l" defTabSz="844550">
            <a:lnSpc>
              <a:spcPct val="100000"/>
            </a:lnSpc>
            <a:spcBef>
              <a:spcPct val="0"/>
            </a:spcBef>
            <a:spcAft>
              <a:spcPct val="35000"/>
            </a:spcAft>
            <a:buNone/>
          </a:pPr>
          <a:r>
            <a:rPr lang="th-TH" sz="1900" b="0" i="0" kern="1200" baseline="0" dirty="0"/>
            <a:t>- </a:t>
          </a:r>
          <a:r>
            <a:rPr lang="en-US" sz="1900" b="0" i="0" kern="1200" baseline="0" dirty="0"/>
            <a:t>Use technology to control such as automation, etc.</a:t>
          </a:r>
          <a:endParaRPr lang="en-US" sz="1900" kern="1200" dirty="0"/>
        </a:p>
      </dsp:txBody>
      <dsp:txXfrm>
        <a:off x="831283" y="2702350"/>
        <a:ext cx="7809676" cy="719725"/>
      </dsp:txXfrm>
    </dsp:sp>
    <dsp:sp modelId="{44B1B2D3-252B-49F7-A57F-C1171EE0D9A3}">
      <dsp:nvSpPr>
        <dsp:cNvPr id="0" name=""/>
        <dsp:cNvSpPr/>
      </dsp:nvSpPr>
      <dsp:spPr>
        <a:xfrm>
          <a:off x="0" y="3602007"/>
          <a:ext cx="8640960" cy="719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253B94-0D9F-47C1-8186-C513D28D66AB}">
      <dsp:nvSpPr>
        <dsp:cNvPr id="0" name=""/>
        <dsp:cNvSpPr/>
      </dsp:nvSpPr>
      <dsp:spPr>
        <a:xfrm>
          <a:off x="217717" y="3763945"/>
          <a:ext cx="395849" cy="39584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FF155C-11A7-4492-9912-07FC0657DFE7}">
      <dsp:nvSpPr>
        <dsp:cNvPr id="0" name=""/>
        <dsp:cNvSpPr/>
      </dsp:nvSpPr>
      <dsp:spPr>
        <a:xfrm>
          <a:off x="831283" y="3602007"/>
          <a:ext cx="7809676" cy="719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171" tIns="76171" rIns="76171" bIns="76171" numCol="1" spcCol="1270" anchor="ctr" anchorCtr="0">
          <a:noAutofit/>
        </a:bodyPr>
        <a:lstStyle/>
        <a:p>
          <a:pPr marL="0" lvl="0" indent="0" algn="l" defTabSz="844550">
            <a:lnSpc>
              <a:spcPct val="100000"/>
            </a:lnSpc>
            <a:spcBef>
              <a:spcPct val="0"/>
            </a:spcBef>
            <a:spcAft>
              <a:spcPct val="35000"/>
            </a:spcAft>
            <a:buNone/>
          </a:pPr>
          <a:r>
            <a:rPr lang="th-TH" sz="1900" b="0" i="0" kern="1200" baseline="0" dirty="0"/>
            <a:t>- </a:t>
          </a:r>
          <a:r>
            <a:rPr lang="en-US" sz="1900" b="0" i="0" kern="1200" baseline="0" dirty="0"/>
            <a:t>Other documents or methods as appropriate</a:t>
          </a:r>
          <a:endParaRPr lang="en-US" sz="1900" kern="1200" dirty="0"/>
        </a:p>
      </dsp:txBody>
      <dsp:txXfrm>
        <a:off x="831283" y="3602007"/>
        <a:ext cx="7809676" cy="719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28E80-784B-4B43-ACB2-6EC55008135E}">
      <dsp:nvSpPr>
        <dsp:cNvPr id="0" name=""/>
        <dsp:cNvSpPr/>
      </dsp:nvSpPr>
      <dsp:spPr>
        <a:xfrm>
          <a:off x="0" y="0"/>
          <a:ext cx="6995160" cy="19463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dirty="0"/>
            <a:t>Road safety officers and department managers can consider establishing other forms of control over road safety operations. as appropriate</a:t>
          </a:r>
          <a:endParaRPr lang="en-US" sz="2400" kern="1200" dirty="0"/>
        </a:p>
      </dsp:txBody>
      <dsp:txXfrm>
        <a:off x="57005" y="57005"/>
        <a:ext cx="4983507" cy="1832290"/>
      </dsp:txXfrm>
    </dsp:sp>
    <dsp:sp modelId="{9258B4AA-3F33-487F-9B7F-8B239A70FD7F}">
      <dsp:nvSpPr>
        <dsp:cNvPr id="0" name=""/>
        <dsp:cNvSpPr/>
      </dsp:nvSpPr>
      <dsp:spPr>
        <a:xfrm>
          <a:off x="1234439" y="2378811"/>
          <a:ext cx="6995160" cy="19463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Other forms of control of road safety operations That is an automated system must have a maintenance system and calibration of measuring instruments (if any) according to the specified standards.</a:t>
          </a:r>
          <a:endParaRPr lang="en-US" sz="2000" kern="1200" dirty="0"/>
        </a:p>
      </dsp:txBody>
      <dsp:txXfrm>
        <a:off x="1291444" y="2435816"/>
        <a:ext cx="4381614" cy="1832290"/>
      </dsp:txXfrm>
    </dsp:sp>
    <dsp:sp modelId="{3418FAE2-E3B6-4BFF-B62D-D7207228C708}">
      <dsp:nvSpPr>
        <dsp:cNvPr id="0" name=""/>
        <dsp:cNvSpPr/>
      </dsp:nvSpPr>
      <dsp:spPr>
        <a:xfrm>
          <a:off x="5730064" y="1530008"/>
          <a:ext cx="1265095" cy="126509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014710" y="1530008"/>
        <a:ext cx="695803" cy="9519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5446CE3C-F2B2-4DF8-BCE3-31C88C36644E}" type="datetimeFigureOut">
              <a:rPr lang="th-TH" smtClean="0"/>
              <a:t>09/04/66</a:t>
            </a:fld>
            <a:endParaRPr lang="th-TH"/>
          </a:p>
        </p:txBody>
      </p:sp>
      <p:sp>
        <p:nvSpPr>
          <p:cNvPr id="17" name="Footer Placeholder 16"/>
          <p:cNvSpPr>
            <a:spLocks noGrp="1"/>
          </p:cNvSpPr>
          <p:nvPr>
            <p:ph type="ftr" sz="quarter" idx="11"/>
          </p:nvPr>
        </p:nvSpPr>
        <p:spPr>
          <a:xfrm>
            <a:off x="5410200" y="4205288"/>
            <a:ext cx="1295400" cy="457200"/>
          </a:xfrm>
        </p:spPr>
        <p:txBody>
          <a:bodyPr/>
          <a:lstStyle/>
          <a:p>
            <a:endParaRPr lang="th-TH"/>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AF33039-F711-421D-A0C9-D03020307860}"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66800" y="0"/>
            <a:ext cx="7772400" cy="655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3" name="Rectangle 6"/>
          <p:cNvSpPr>
            <a:spLocks noGrp="1" noChangeArrowheads="1"/>
          </p:cNvSpPr>
          <p:nvPr>
            <p:ph type="sldNum" sz="quarter" idx="10"/>
          </p:nvPr>
        </p:nvSpPr>
        <p:spPr>
          <a:ln/>
        </p:spPr>
        <p:txBody>
          <a:bodyPr/>
          <a:lstStyle>
            <a:lvl1pPr>
              <a:defRPr/>
            </a:lvl1pPr>
          </a:lstStyle>
          <a:p>
            <a:pPr>
              <a:defRPr/>
            </a:pPr>
            <a:fld id="{8B680913-54E1-4B6C-877A-53F8EF8A76A8}" type="slidenum">
              <a:rPr lang="en-US"/>
              <a:pPr>
                <a:defRPr/>
              </a:pPr>
              <a:t>‹#›</a:t>
            </a:fld>
            <a:endParaRPr lang="en-US"/>
          </a:p>
        </p:txBody>
      </p:sp>
    </p:spTree>
    <p:extLst>
      <p:ext uri="{BB962C8B-B14F-4D97-AF65-F5344CB8AC3E}">
        <p14:creationId xmlns:p14="http://schemas.microsoft.com/office/powerpoint/2010/main" val="50466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446CE3C-F2B2-4DF8-BCE3-31C88C36644E}" type="datetimeFigureOut">
              <a:rPr lang="th-TH" smtClean="0"/>
              <a:t>09/04/66</a:t>
            </a:fld>
            <a:endParaRPr lang="th-TH"/>
          </a:p>
        </p:txBody>
      </p:sp>
      <p:sp>
        <p:nvSpPr>
          <p:cNvPr id="27" name="Slide Number Placeholder 26"/>
          <p:cNvSpPr>
            <a:spLocks noGrp="1"/>
          </p:cNvSpPr>
          <p:nvPr>
            <p:ph type="sldNum" sz="quarter" idx="11"/>
          </p:nvPr>
        </p:nvSpPr>
        <p:spPr/>
        <p:txBody>
          <a:bodyPr rtlCol="0"/>
          <a:lstStyle/>
          <a:p>
            <a:fld id="{DAF33039-F711-421D-A0C9-D03020307860}" type="slidenum">
              <a:rPr lang="th-TH" smtClean="0"/>
              <a:t>‹#›</a:t>
            </a:fld>
            <a:endParaRPr lang="th-TH"/>
          </a:p>
        </p:txBody>
      </p:sp>
      <p:sp>
        <p:nvSpPr>
          <p:cNvPr id="28" name="Footer Placeholder 27"/>
          <p:cNvSpPr>
            <a:spLocks noGrp="1"/>
          </p:cNvSpPr>
          <p:nvPr>
            <p:ph type="ftr" sz="quarter" idx="12"/>
          </p:nvPr>
        </p:nvSpPr>
        <p:spPr/>
        <p:txBody>
          <a:bodyPr rtlCol="0"/>
          <a:lstStyle/>
          <a:p>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5446CE3C-F2B2-4DF8-BCE3-31C88C36644E}" type="datetimeFigureOut">
              <a:rPr lang="th-TH" smtClean="0"/>
              <a:t>09/04/66</a:t>
            </a:fld>
            <a:endParaRPr lang="th-TH"/>
          </a:p>
        </p:txBody>
      </p:sp>
      <p:sp>
        <p:nvSpPr>
          <p:cNvPr id="4" name="Footer Placeholder 3"/>
          <p:cNvSpPr>
            <a:spLocks noGrp="1"/>
          </p:cNvSpPr>
          <p:nvPr>
            <p:ph type="ftr" sz="quarter" idx="11"/>
          </p:nvPr>
        </p:nvSpPr>
        <p:spPr>
          <a:xfrm>
            <a:off x="5257800" y="612648"/>
            <a:ext cx="1325880" cy="457200"/>
          </a:xfrm>
        </p:spPr>
        <p:txBody>
          <a:bodyPr/>
          <a:lstStyle/>
          <a:p>
            <a:endParaRPr lang="th-TH"/>
          </a:p>
        </p:txBody>
      </p:sp>
      <p:sp>
        <p:nvSpPr>
          <p:cNvPr id="5" name="Slide Number Placeholder 4"/>
          <p:cNvSpPr>
            <a:spLocks noGrp="1"/>
          </p:cNvSpPr>
          <p:nvPr>
            <p:ph type="sldNum" sz="quarter" idx="12"/>
          </p:nvPr>
        </p:nvSpPr>
        <p:spPr>
          <a:xfrm>
            <a:off x="8174736" y="2272"/>
            <a:ext cx="762000" cy="365760"/>
          </a:xfrm>
        </p:spPr>
        <p:txBody>
          <a:bodyPr/>
          <a:lstStyle/>
          <a:p>
            <a:fld id="{DAF33039-F711-421D-A0C9-D03020307860}"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6CE3C-F2B2-4DF8-BCE3-31C88C36644E}" type="datetimeFigureOut">
              <a:rPr lang="th-TH" smtClean="0"/>
              <a:t>09/04/66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446CE3C-F2B2-4DF8-BCE3-31C88C36644E}" type="datetimeFigureOut">
              <a:rPr lang="th-TH" smtClean="0"/>
              <a:t>09/04/66</a:t>
            </a:fld>
            <a:endParaRPr lang="th-TH"/>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h-TH"/>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F33039-F711-421D-A0C9-D03020307860}"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7.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8.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564904"/>
            <a:ext cx="8640960" cy="1102274"/>
          </a:xfrm>
        </p:spPr>
        <p:txBody>
          <a:bodyPr>
            <a:normAutofit/>
          </a:bodyPr>
          <a:lstStyle/>
          <a:p>
            <a:r>
              <a:rPr lang="en-US" sz="2400" dirty="0"/>
              <a:t>TOM 2204</a:t>
            </a:r>
            <a:r>
              <a:rPr lang="th-TH" sz="2400" dirty="0"/>
              <a:t>  </a:t>
            </a:r>
            <a:r>
              <a:rPr lang="en-US" sz="2400" dirty="0"/>
              <a:t>Safety Administration</a:t>
            </a:r>
            <a:endParaRPr lang="th-TH" sz="2400" dirty="0"/>
          </a:p>
        </p:txBody>
      </p:sp>
      <p:sp>
        <p:nvSpPr>
          <p:cNvPr id="4" name="TextBox 3"/>
          <p:cNvSpPr txBox="1"/>
          <p:nvPr/>
        </p:nvSpPr>
        <p:spPr>
          <a:xfrm>
            <a:off x="4499992" y="4869160"/>
            <a:ext cx="4676280" cy="954107"/>
          </a:xfrm>
          <a:prstGeom prst="rect">
            <a:avLst/>
          </a:prstGeom>
          <a:noFill/>
        </p:spPr>
        <p:txBody>
          <a:bodyPr wrap="none" rtlCol="0">
            <a:spAutoFit/>
          </a:bodyPr>
          <a:lstStyle/>
          <a:p>
            <a:r>
              <a:rPr lang="th-TH" dirty="0"/>
              <a:t>                    </a:t>
            </a:r>
            <a:r>
              <a:rPr lang="en-US" sz="2000" dirty="0"/>
              <a:t>Professor piyamas klakhaeng</a:t>
            </a:r>
          </a:p>
          <a:p>
            <a:endParaRPr lang="th-TH" dirty="0"/>
          </a:p>
        </p:txBody>
      </p:sp>
      <p:pic>
        <p:nvPicPr>
          <p:cNvPr id="5" name="Picture 4">
            <a:extLst>
              <a:ext uri="{FF2B5EF4-FFF2-40B4-BE49-F238E27FC236}">
                <a16:creationId xmlns:a16="http://schemas.microsoft.com/office/drawing/2014/main" id="{162F23A3-55AE-4C43-AC68-68464EE765FA}"/>
              </a:ext>
            </a:extLst>
          </p:cNvPr>
          <p:cNvPicPr>
            <a:picLocks noChangeAspect="1"/>
          </p:cNvPicPr>
          <p:nvPr/>
        </p:nvPicPr>
        <p:blipFill rotWithShape="1">
          <a:blip r:embed="rId2"/>
          <a:srcRect l="23226" t="22000" r="24800" b="6601"/>
          <a:stretch/>
        </p:blipFill>
        <p:spPr>
          <a:xfrm>
            <a:off x="0" y="3949770"/>
            <a:ext cx="3733814" cy="2885220"/>
          </a:xfrm>
          <a:prstGeom prst="rect">
            <a:avLst/>
          </a:prstGeom>
        </p:spPr>
      </p:pic>
      <p:sp>
        <p:nvSpPr>
          <p:cNvPr id="6" name="TextBox 5">
            <a:extLst>
              <a:ext uri="{FF2B5EF4-FFF2-40B4-BE49-F238E27FC236}">
                <a16:creationId xmlns:a16="http://schemas.microsoft.com/office/drawing/2014/main" id="{A81EAFDB-BE1B-4B15-881C-87E995B00CF4}"/>
              </a:ext>
            </a:extLst>
          </p:cNvPr>
          <p:cNvSpPr txBox="1"/>
          <p:nvPr/>
        </p:nvSpPr>
        <p:spPr>
          <a:xfrm>
            <a:off x="107504" y="908720"/>
            <a:ext cx="8784976" cy="1446550"/>
          </a:xfrm>
          <a:prstGeom prst="rect">
            <a:avLst/>
          </a:prstGeom>
          <a:noFill/>
        </p:spPr>
        <p:txBody>
          <a:bodyPr wrap="square">
            <a:spAutoFit/>
          </a:bodyPr>
          <a:lstStyle/>
          <a:p>
            <a:pPr algn="ctr"/>
            <a:r>
              <a:rPr lang="en-US" sz="4400" b="1" i="0" u="none" strike="noStrike" baseline="0" dirty="0">
                <a:solidFill>
                  <a:schemeClr val="bg1"/>
                </a:solidFill>
                <a:latin typeface="TH SarabunPSK" panose="020B0500040200020003" pitchFamily="34" charset="-34"/>
                <a:cs typeface="TH SarabunPSK" panose="020B0500040200020003" pitchFamily="34" charset="-34"/>
              </a:rPr>
              <a:t>Topic</a:t>
            </a:r>
            <a:r>
              <a:rPr lang="th-TH" sz="4400" b="1" i="0" u="none" strike="noStrike" baseline="0" dirty="0">
                <a:solidFill>
                  <a:schemeClr val="bg1"/>
                </a:solidFill>
                <a:latin typeface="TH SarabunPSK" panose="020B0500040200020003" pitchFamily="34" charset="-34"/>
                <a:cs typeface="TH SarabunPSK" panose="020B0500040200020003" pitchFamily="34" charset="-34"/>
              </a:rPr>
              <a:t> 5 </a:t>
            </a:r>
            <a:endParaRPr lang="th-TH" sz="4400" b="0" i="0" u="none" strike="noStrike" baseline="0" dirty="0">
              <a:solidFill>
                <a:schemeClr val="bg1"/>
              </a:solidFill>
              <a:latin typeface="TH SarabunPSK" panose="020B0500040200020003" pitchFamily="34" charset="-34"/>
              <a:cs typeface="TH SarabunPSK" panose="020B0500040200020003" pitchFamily="34" charset="-34"/>
            </a:endParaRPr>
          </a:p>
          <a:p>
            <a:pPr algn="ctr"/>
            <a:r>
              <a:rPr lang="en-US" sz="4400" b="1" dirty="0">
                <a:solidFill>
                  <a:schemeClr val="bg1"/>
                </a:solidFill>
                <a:latin typeface="TH SarabunPSK" panose="020B0500040200020003" pitchFamily="34" charset="-34"/>
                <a:cs typeface="TH SarabunPSK" panose="020B0500040200020003" pitchFamily="34" charset="-34"/>
              </a:rPr>
              <a:t>R</a:t>
            </a:r>
            <a:r>
              <a:rPr lang="en-US" sz="4400" b="1" i="0" u="none" strike="noStrike" baseline="0" dirty="0">
                <a:solidFill>
                  <a:schemeClr val="bg1"/>
                </a:solidFill>
                <a:latin typeface="TH SarabunPSK" panose="020B0500040200020003" pitchFamily="34" charset="-34"/>
                <a:cs typeface="TH SarabunPSK" panose="020B0500040200020003" pitchFamily="34" charset="-34"/>
              </a:rPr>
              <a:t>oad safety operational control</a:t>
            </a:r>
            <a:endParaRPr lang="th-TH" sz="4400" dirty="0">
              <a:solidFill>
                <a:schemeClr val="bg1"/>
              </a:solidFill>
            </a:endParaRPr>
          </a:p>
        </p:txBody>
      </p:sp>
    </p:spTree>
    <p:extLst>
      <p:ext uri="{BB962C8B-B14F-4D97-AF65-F5344CB8AC3E}">
        <p14:creationId xmlns:p14="http://schemas.microsoft.com/office/powerpoint/2010/main" val="98451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323528" y="692696"/>
            <a:ext cx="8229600" cy="1066800"/>
          </a:xfrm>
        </p:spPr>
        <p:txBody>
          <a:bodyPr>
            <a:normAutofit/>
          </a:bodyPr>
          <a:lstStyle/>
          <a:p>
            <a:r>
              <a:rPr lang="en-US" b="1" i="0" u="none" strike="noStrike" baseline="0" dirty="0">
                <a:solidFill>
                  <a:srgbClr val="000000"/>
                </a:solidFill>
                <a:latin typeface="TH SarabunPSK" panose="020B0500040200020003" pitchFamily="34" charset="-34"/>
                <a:cs typeface="TH SarabunPSK" panose="020B0500040200020003" pitchFamily="34" charset="-34"/>
              </a:rPr>
              <a:t>Strategic goals, plans and procedures</a:t>
            </a:r>
            <a:endParaRPr lang="th-TH" sz="66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323528" y="1799120"/>
            <a:ext cx="8229600" cy="4325112"/>
          </a:xfrm>
        </p:spPr>
        <p:txBody>
          <a:bodyPr>
            <a:normAutofit/>
          </a:bodyPr>
          <a:lstStyle/>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Project for assistance (Lobby) from the government sector</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dirty="0">
                <a:solidFill>
                  <a:srgbClr val="000000"/>
                </a:solidFill>
                <a:latin typeface="TH SarabunPSK" panose="020B0500040200020003" pitchFamily="34" charset="-34"/>
                <a:cs typeface="TH SarabunPSK" panose="020B0500040200020003" pitchFamily="34" charset="-34"/>
              </a:rPr>
              <a:t>P</a:t>
            </a:r>
            <a:r>
              <a:rPr lang="en-US" sz="3200" b="0" i="0" u="none" strike="noStrike" baseline="0" dirty="0">
                <a:solidFill>
                  <a:srgbClr val="000000"/>
                </a:solidFill>
                <a:latin typeface="TH SarabunPSK" panose="020B0500040200020003" pitchFamily="34" charset="-34"/>
                <a:cs typeface="TH SarabunPSK" panose="020B0500040200020003" pitchFamily="34" charset="-34"/>
              </a:rPr>
              <a:t>ublic works projects</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Operating procedures and work instructions</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Detailed characteristics of the project covering safety, such as accident-free driving awards. road accident poster Videos to Promote Motivation and Mindfulness</a:t>
            </a:r>
            <a:endParaRPr lang="th-TH" sz="3600" dirty="0"/>
          </a:p>
        </p:txBody>
      </p:sp>
      <p:pic>
        <p:nvPicPr>
          <p:cNvPr id="10242" name="Picture 2" descr="การสร้างเป้าหมายเชิงกลยุทธ์และการจัดสรรทรัพยากร">
            <a:extLst>
              <a:ext uri="{FF2B5EF4-FFF2-40B4-BE49-F238E27FC236}">
                <a16:creationId xmlns:a16="http://schemas.microsoft.com/office/drawing/2014/main" id="{38FB0E18-71AE-4EB2-B1EF-F037DBB40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5257" y="486916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59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16AF42EC-BCE6-4460-9594-22AF6CB99FB2}"/>
              </a:ext>
            </a:extLst>
          </p:cNvPr>
          <p:cNvSpPr>
            <a:spLocks noGrp="1"/>
          </p:cNvSpPr>
          <p:nvPr>
            <p:ph type="title"/>
          </p:nvPr>
        </p:nvSpPr>
        <p:spPr>
          <a:xfrm>
            <a:off x="323528" y="764704"/>
            <a:ext cx="8640960" cy="1066800"/>
          </a:xfrm>
        </p:spPr>
        <p:txBody>
          <a:bodyPr>
            <a:noAutofit/>
          </a:bodyPr>
          <a:lstStyle/>
          <a:p>
            <a:r>
              <a:rPr lang="en-US" sz="3200" b="1" i="0" u="none" strike="noStrike" baseline="0" dirty="0">
                <a:solidFill>
                  <a:srgbClr val="000000"/>
                </a:solidFill>
                <a:latin typeface="TH SarabunPSK" panose="020B0500040200020003" pitchFamily="34" charset="-34"/>
                <a:cs typeface="TH SarabunPSK" panose="020B0500040200020003" pitchFamily="34" charset="-34"/>
              </a:rPr>
              <a:t>Other forms of regulation of road safety operations</a:t>
            </a:r>
            <a:endParaRPr lang="th-TH" sz="5400" dirty="0"/>
          </a:p>
        </p:txBody>
      </p:sp>
      <p:graphicFrame>
        <p:nvGraphicFramePr>
          <p:cNvPr id="11268" name="ตัวแทนเนื้อหา 2">
            <a:extLst>
              <a:ext uri="{FF2B5EF4-FFF2-40B4-BE49-F238E27FC236}">
                <a16:creationId xmlns:a16="http://schemas.microsoft.com/office/drawing/2014/main" id="{1C377EC1-002E-486A-9F13-CD76A428AE5D}"/>
              </a:ext>
            </a:extLst>
          </p:cNvPr>
          <p:cNvGraphicFramePr>
            <a:graphicFrameLocks noGrp="1"/>
          </p:cNvGraphicFramePr>
          <p:nvPr>
            <p:ph idx="1"/>
            <p:extLst>
              <p:ext uri="{D42A27DB-BD31-4B8C-83A1-F6EECF244321}">
                <p14:modId xmlns:p14="http://schemas.microsoft.com/office/powerpoint/2010/main" val="4043697580"/>
              </p:ext>
            </p:extLst>
          </p:nvPr>
        </p:nvGraphicFramePr>
        <p:xfrm>
          <a:off x="323528" y="1871128"/>
          <a:ext cx="864096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266" name="Picture 2" descr="บทที่ 8 ความรู้เบื้องต้นเกี่ยวกับการควบคุมภายใน">
            <a:extLst>
              <a:ext uri="{FF2B5EF4-FFF2-40B4-BE49-F238E27FC236}">
                <a16:creationId xmlns:a16="http://schemas.microsoft.com/office/drawing/2014/main" id="{B5F498DA-D8D4-443C-9353-F41CB0F10D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2120" y="2996952"/>
            <a:ext cx="28765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163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 name="ตัวแทนเนื้อหา 2">
            <a:extLst>
              <a:ext uri="{FF2B5EF4-FFF2-40B4-BE49-F238E27FC236}">
                <a16:creationId xmlns:a16="http://schemas.microsoft.com/office/drawing/2014/main" id="{B263791D-3B10-488C-B923-A6763E911971}"/>
              </a:ext>
            </a:extLst>
          </p:cNvPr>
          <p:cNvGraphicFramePr>
            <a:graphicFrameLocks noGrp="1"/>
          </p:cNvGraphicFramePr>
          <p:nvPr>
            <p:ph idx="1"/>
            <p:extLst>
              <p:ext uri="{D42A27DB-BD31-4B8C-83A1-F6EECF244321}">
                <p14:modId xmlns:p14="http://schemas.microsoft.com/office/powerpoint/2010/main" val="3175870626"/>
              </p:ext>
            </p:extLst>
          </p:nvPr>
        </p:nvGraphicFramePr>
        <p:xfrm>
          <a:off x="611560" y="1340768"/>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ISO 39001 Road Traffic Safety | BSI">
            <a:extLst>
              <a:ext uri="{FF2B5EF4-FFF2-40B4-BE49-F238E27FC236}">
                <a16:creationId xmlns:a16="http://schemas.microsoft.com/office/drawing/2014/main" id="{304B2F2C-9EB5-4C7C-897A-1C941E23EF1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49560"/>
          <a:stretch/>
        </p:blipFill>
        <p:spPr bwMode="auto">
          <a:xfrm>
            <a:off x="107504" y="4077072"/>
            <a:ext cx="1656027"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158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3356992"/>
            <a:ext cx="8352928" cy="769441"/>
          </a:xfrm>
          <a:prstGeom prst="rect">
            <a:avLst/>
          </a:prstGeom>
          <a:noFill/>
        </p:spPr>
        <p:txBody>
          <a:bodyPr wrap="square" rtlCol="0">
            <a:spAutoFit/>
          </a:bodyPr>
          <a:lstStyle/>
          <a:p>
            <a:pPr algn="ctr"/>
            <a:r>
              <a:rPr lang="en-US" sz="4400"/>
              <a:t>End.</a:t>
            </a:r>
            <a:endParaRPr lang="th-TH" sz="4400" dirty="0"/>
          </a:p>
        </p:txBody>
      </p:sp>
    </p:spTree>
    <p:extLst>
      <p:ext uri="{BB962C8B-B14F-4D97-AF65-F5344CB8AC3E}">
        <p14:creationId xmlns:p14="http://schemas.microsoft.com/office/powerpoint/2010/main" val="365197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323528" y="620688"/>
            <a:ext cx="8229600" cy="1066800"/>
          </a:xfrm>
        </p:spPr>
        <p:txBody>
          <a:bodyPr/>
          <a:lstStyle/>
          <a:p>
            <a:r>
              <a:rPr lang="en-US" sz="3200" b="1" dirty="0">
                <a:solidFill>
                  <a:srgbClr val="000000"/>
                </a:solidFill>
                <a:latin typeface="TH SarabunPSK" panose="020B0500040200020003" pitchFamily="34" charset="-34"/>
                <a:cs typeface="TH SarabunPSK" panose="020B0500040200020003" pitchFamily="34" charset="-34"/>
              </a:rPr>
              <a:t>R</a:t>
            </a:r>
            <a:r>
              <a:rPr lang="en-US" sz="3200" b="1" i="0" u="none" strike="noStrike" baseline="0" dirty="0">
                <a:solidFill>
                  <a:srgbClr val="000000"/>
                </a:solidFill>
                <a:latin typeface="TH SarabunPSK" panose="020B0500040200020003" pitchFamily="34" charset="-34"/>
                <a:cs typeface="TH SarabunPSK" panose="020B0500040200020003" pitchFamily="34" charset="-34"/>
              </a:rPr>
              <a:t>oad safety operational control</a:t>
            </a:r>
            <a:endParaRPr lang="th-TH" sz="60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334424" y="1593313"/>
            <a:ext cx="8229600" cy="4325112"/>
          </a:xfrm>
        </p:spPr>
        <p:txBody>
          <a:bodyPr>
            <a:normAutofit/>
          </a:bodyPr>
          <a:lstStyle/>
          <a:p>
            <a:pPr marL="109728" indent="0">
              <a:buNone/>
            </a:pPr>
            <a:r>
              <a:rPr lang="th-TH" sz="4400" dirty="0"/>
              <a:t>        </a:t>
            </a:r>
            <a:r>
              <a:rPr lang="en-US" sz="3200" b="1" dirty="0">
                <a:solidFill>
                  <a:srgbClr val="000000"/>
                </a:solidFill>
                <a:latin typeface="TH SarabunPSK" panose="020B0500040200020003" pitchFamily="34" charset="-34"/>
                <a:cs typeface="TH SarabunPSK" panose="020B0500040200020003" pitchFamily="34" charset="-34"/>
              </a:rPr>
              <a:t>D</a:t>
            </a:r>
            <a:r>
              <a:rPr lang="en-US" sz="3200" b="1" i="0" u="none" strike="noStrike" baseline="0" dirty="0">
                <a:solidFill>
                  <a:srgbClr val="000000"/>
                </a:solidFill>
                <a:latin typeface="TH SarabunPSK" panose="020B0500040200020003" pitchFamily="34" charset="-34"/>
                <a:cs typeface="TH SarabunPSK" panose="020B0500040200020003" pitchFamily="34" charset="-34"/>
              </a:rPr>
              <a:t>ocumenting</a:t>
            </a:r>
            <a:endParaRPr lang="th-TH" sz="3200" b="1"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r>
              <a:rPr lang="th-TH" sz="3200" b="1" dirty="0">
                <a:solidFill>
                  <a:srgbClr val="000000"/>
                </a:solidFill>
                <a:latin typeface="TH SarabunPSK" panose="020B0500040200020003" pitchFamily="34" charset="-34"/>
                <a:cs typeface="TH SarabunPSK" panose="020B0500040200020003"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 The Land Transport Safety Management System shall be documented in the system manual. It is a controlled document and meets the requirements of ISO 9000 or any quality assurance accrediting body. The format is consistent with the manual for the transport business and the manual for the agency.</a:t>
            </a:r>
            <a:endParaRPr lang="th-TH" sz="4400" dirty="0"/>
          </a:p>
        </p:txBody>
      </p:sp>
      <p:pic>
        <p:nvPicPr>
          <p:cNvPr id="1028" name="Picture 4" descr="Download เอกสารประกอบ VDO Conference วันที่ 17 พ.ย.58 หัวข้อ &quot;สถานการณ์  อุบัติเหตุทางถนนและการป้องกัน&quot; และ &quot;การดำเนินงานด้านความปลอดภัย และลดอุบัติเหตุทางถนน ปี 2559 :: สำนักโรคไม่ติดต่อ กรมควบคุมโรค  กระทรวงสาธารณสุข">
            <a:extLst>
              <a:ext uri="{FF2B5EF4-FFF2-40B4-BE49-F238E27FC236}">
                <a16:creationId xmlns:a16="http://schemas.microsoft.com/office/drawing/2014/main" id="{0FE8174D-0C82-4091-AFF8-F98626BF8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42930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63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8C6E478-9461-4634-BBD2-06FE9E8107AA}"/>
              </a:ext>
            </a:extLst>
          </p:cNvPr>
          <p:cNvSpPr>
            <a:spLocks noGrp="1"/>
          </p:cNvSpPr>
          <p:nvPr>
            <p:ph type="title"/>
          </p:nvPr>
        </p:nvSpPr>
        <p:spPr>
          <a:xfrm>
            <a:off x="457200" y="692696"/>
            <a:ext cx="8229600" cy="1066800"/>
          </a:xfrm>
        </p:spPr>
        <p:txBody>
          <a:bodyPr>
            <a:normAutofit fontScale="90000"/>
          </a:bodyPr>
          <a:lstStyle/>
          <a:p>
            <a:r>
              <a:rPr lang="en-US" sz="3600" b="1" i="0" u="none" strike="noStrike" baseline="0" dirty="0">
                <a:solidFill>
                  <a:srgbClr val="000000"/>
                </a:solidFill>
                <a:latin typeface="TH SarabunPSK" panose="020B0500040200020003" pitchFamily="34" charset="-34"/>
                <a:cs typeface="TH SarabunPSK" panose="020B0500040200020003" pitchFamily="34" charset="-34"/>
              </a:rPr>
              <a:t>Activities of Land Transport Safety Management System</a:t>
            </a:r>
            <a:endParaRPr lang="th-TH" sz="6600" b="1" dirty="0"/>
          </a:p>
        </p:txBody>
      </p:sp>
      <p:sp>
        <p:nvSpPr>
          <p:cNvPr id="3" name="ตัวแทนเนื้อหา 2">
            <a:extLst>
              <a:ext uri="{FF2B5EF4-FFF2-40B4-BE49-F238E27FC236}">
                <a16:creationId xmlns:a16="http://schemas.microsoft.com/office/drawing/2014/main" id="{D993CE95-EB4B-42F2-9401-8F6AE3B097BC}"/>
              </a:ext>
            </a:extLst>
          </p:cNvPr>
          <p:cNvSpPr>
            <a:spLocks noGrp="1"/>
          </p:cNvSpPr>
          <p:nvPr>
            <p:ph idx="1"/>
          </p:nvPr>
        </p:nvSpPr>
        <p:spPr>
          <a:xfrm>
            <a:off x="457200" y="1799120"/>
            <a:ext cx="8229600" cy="4325112"/>
          </a:xfrm>
        </p:spPr>
        <p:txBody>
          <a:bodyPr>
            <a:normAutofit lnSpcReduction="10000"/>
          </a:bodyPr>
          <a:lstStyle/>
          <a:p>
            <a:pPr marL="109728" indent="0" algn="l">
              <a:buNone/>
            </a:pPr>
            <a:r>
              <a:rPr lang="th-TH" sz="3600" b="0" i="0" u="none" strike="noStrike" baseline="0" dirty="0">
                <a:solidFill>
                  <a:srgbClr val="000000"/>
                </a:solidFill>
                <a:latin typeface="TH SarabunPSK" panose="020B0500040200020003" pitchFamily="34" charset="-34"/>
                <a:cs typeface="TH SarabunPSK" panose="020B0500040200020003" pitchFamily="34" charset="-34"/>
              </a:rPr>
              <a:t>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 The activities of the Land Transport Safety Management System that can be categorized into higher levels to control road safety operations are:</a:t>
            </a:r>
            <a:endParaRPr lang="th-TH" sz="36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600" b="0" i="0" u="none" strike="noStrike" baseline="0" dirty="0">
                <a:solidFill>
                  <a:srgbClr val="000000"/>
                </a:solidFill>
                <a:latin typeface="TH SarabunPSK" panose="020B0500040200020003" pitchFamily="34" charset="-34"/>
                <a:cs typeface="TH SarabunPSK" panose="020B0500040200020003" pitchFamily="34" charset="-34"/>
              </a:rPr>
              <a:t>1.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Subcontractor Management</a:t>
            </a:r>
            <a:endParaRPr lang="th-TH" sz="36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600" b="0" i="0" u="none" strike="noStrike" baseline="0" dirty="0">
                <a:solidFill>
                  <a:srgbClr val="000000"/>
                </a:solidFill>
                <a:latin typeface="TH SarabunPSK" panose="020B0500040200020003" pitchFamily="34" charset="-34"/>
                <a:cs typeface="TH SarabunPSK" panose="020B0500040200020003" pitchFamily="34" charset="-34"/>
              </a:rPr>
              <a:t>2.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Driver Management</a:t>
            </a:r>
            <a:r>
              <a:rPr lang="th-TH" sz="36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600" b="0" i="0" u="none" strike="noStrike" baseline="0" dirty="0">
                <a:solidFill>
                  <a:srgbClr val="000000"/>
                </a:solidFill>
                <a:latin typeface="TH SarabunPSK" panose="020B0500040200020003" pitchFamily="34" charset="-34"/>
                <a:cs typeface="TH SarabunPSK" panose="020B0500040200020003" pitchFamily="34" charset="-34"/>
              </a:rPr>
              <a:t>3.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Travel management</a:t>
            </a:r>
            <a:endParaRPr lang="th-TH" sz="36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600" b="0" i="0" u="none" strike="noStrike" baseline="0" dirty="0">
                <a:solidFill>
                  <a:srgbClr val="000000"/>
                </a:solidFill>
                <a:latin typeface="TH SarabunPSK" panose="020B0500040200020003" pitchFamily="34" charset="-34"/>
                <a:cs typeface="TH SarabunPSK" panose="020B0500040200020003" pitchFamily="34" charset="-34"/>
              </a:rPr>
              <a:t>4.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Emergency response procedures</a:t>
            </a:r>
            <a:endParaRPr lang="th-TH" sz="36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600" b="0" i="0" u="none" strike="noStrike" baseline="0" dirty="0">
                <a:solidFill>
                  <a:srgbClr val="000000"/>
                </a:solidFill>
                <a:latin typeface="TH SarabunPSK" panose="020B0500040200020003" pitchFamily="34" charset="-34"/>
                <a:cs typeface="TH SarabunPSK" panose="020B0500040200020003" pitchFamily="34" charset="-34"/>
              </a:rPr>
              <a:t>5. </a:t>
            </a:r>
            <a:r>
              <a:rPr lang="en-US" sz="3600" b="0" i="0" u="none" strike="noStrike" baseline="0" dirty="0">
                <a:solidFill>
                  <a:srgbClr val="000000"/>
                </a:solidFill>
                <a:latin typeface="TH SarabunPSK" panose="020B0500040200020003" pitchFamily="34" charset="-34"/>
                <a:cs typeface="TH SarabunPSK" panose="020B0500040200020003" pitchFamily="34" charset="-34"/>
              </a:rPr>
              <a:t>Road Accident Investigation</a:t>
            </a:r>
            <a:r>
              <a:rPr lang="th-TH" sz="3600" b="0" i="0" u="none" strike="noStrike" baseline="0" dirty="0">
                <a:solidFill>
                  <a:srgbClr val="000000"/>
                </a:solidFill>
                <a:latin typeface="TH SarabunPSK" panose="020B0500040200020003" pitchFamily="34" charset="-34"/>
                <a:cs typeface="TH SarabunPSK" panose="020B0500040200020003" pitchFamily="34" charset="-34"/>
              </a:rPr>
              <a:t> </a:t>
            </a:r>
          </a:p>
          <a:p>
            <a:endParaRPr lang="th-TH" sz="4800" dirty="0"/>
          </a:p>
        </p:txBody>
      </p:sp>
      <p:pic>
        <p:nvPicPr>
          <p:cNvPr id="2050" name="Picture 2" descr="Untitled">
            <a:extLst>
              <a:ext uri="{FF2B5EF4-FFF2-40B4-BE49-F238E27FC236}">
                <a16:creationId xmlns:a16="http://schemas.microsoft.com/office/drawing/2014/main" id="{E9E86E15-8461-4402-84BF-85ED84D1BD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99" t="13407" r="3628" b="20720"/>
          <a:stretch/>
        </p:blipFill>
        <p:spPr bwMode="auto">
          <a:xfrm>
            <a:off x="6228184" y="4005064"/>
            <a:ext cx="2602632" cy="2616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14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299957" y="372438"/>
            <a:ext cx="8229600" cy="1066800"/>
          </a:xfrm>
        </p:spPr>
        <p:txBody>
          <a:bodyPr/>
          <a:lstStyle/>
          <a:p>
            <a:r>
              <a:rPr lang="en-US" b="1" dirty="0">
                <a:solidFill>
                  <a:srgbClr val="000000"/>
                </a:solidFill>
                <a:latin typeface="TH SarabunPSK" panose="020B0500040200020003" pitchFamily="34" charset="-34"/>
                <a:cs typeface="TH SarabunPSK" panose="020B0500040200020003" pitchFamily="34" charset="-34"/>
              </a:rPr>
              <a:t>R</a:t>
            </a:r>
            <a:r>
              <a:rPr lang="en-US" b="1" i="0" u="none" strike="noStrike" baseline="0" dirty="0">
                <a:solidFill>
                  <a:srgbClr val="000000"/>
                </a:solidFill>
                <a:latin typeface="TH SarabunPSK" panose="020B0500040200020003" pitchFamily="34" charset="-34"/>
                <a:cs typeface="TH SarabunPSK" panose="020B0500040200020003" pitchFamily="34" charset="-34"/>
              </a:rPr>
              <a:t>oad safety operational control</a:t>
            </a:r>
            <a:endParaRPr lang="th-TH" sz="72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164504" y="1248350"/>
            <a:ext cx="8635931" cy="5219118"/>
          </a:xfrm>
        </p:spPr>
        <p:txBody>
          <a:bodyPr>
            <a:normAutofit/>
          </a:bodyPr>
          <a:lstStyle/>
          <a:p>
            <a:pPr marL="109728" indent="0">
              <a:buNone/>
            </a:pPr>
            <a:r>
              <a:rPr lang="th-TH" dirty="0"/>
              <a:t> </a:t>
            </a:r>
            <a:r>
              <a:rPr lang="en-US" dirty="0"/>
              <a:t>Document control</a:t>
            </a:r>
            <a:endParaRPr lang="th-TH" sz="1800" b="1"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r>
              <a:rPr lang="th-TH" b="1" dirty="0">
                <a:solidFill>
                  <a:srgbClr val="000000"/>
                </a:solidFill>
                <a:latin typeface="TH SarabunPSK" panose="020B0500040200020003" pitchFamily="34" charset="-34"/>
                <a:cs typeface="TH SarabunPSK" panose="020B0500040200020003"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 The Land Transportation Safety Management System is a document that is available and must be carefully controlled. Principles of document management control are as follows:</a:t>
            </a:r>
            <a:endParaRPr lang="th-TH" b="0" i="0" u="none" strike="noStrike" baseline="0" dirty="0">
              <a:solidFill>
                <a:srgbClr val="000000"/>
              </a:solidFill>
              <a:latin typeface="Browallia New" panose="020B0604020202020204" pitchFamily="34" charset="-34"/>
              <a:cs typeface="Browallia New" panose="020B0604020202020204" pitchFamily="34" charset="-34"/>
            </a:endParaRP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Identification of key activities, requirements by business management departments.</a:t>
            </a:r>
            <a:r>
              <a:rPr lang="th-TH" sz="24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Approval by the transport manager or designated person prior to release.</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Annual review with revisions if necessary.</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Make changes and make them as needed/wanted.</a:t>
            </a:r>
            <a:r>
              <a:rPr lang="th-TH" sz="24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Have the newest edition available in every place where the document is produced.</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Definitions and understanding of changes and procedures </a:t>
            </a:r>
            <a:r>
              <a:rPr lang="th-TH" sz="2400" b="0" i="0" u="none" strike="noStrike" baseline="0" dirty="0">
                <a:solidFill>
                  <a:srgbClr val="000000"/>
                </a:solidFill>
                <a:latin typeface="TH SarabunPSK" panose="020B0500040200020003" pitchFamily="34" charset="-34"/>
                <a:cs typeface="TH SarabunPSK" panose="020B0500040200020003" pitchFamily="34" charset="-34"/>
              </a:rPr>
              <a:t>เปลี่ยนแปลง </a:t>
            </a:r>
          </a:p>
          <a:p>
            <a:r>
              <a:rPr lang="th-TH" sz="2400" b="0" i="0" u="none" strike="noStrike" baseline="0" dirty="0">
                <a:solidFill>
                  <a:srgbClr val="000000"/>
                </a:solidFill>
                <a:latin typeface="Browallia New" panose="020B0604020202020204" pitchFamily="34" charset="-34"/>
                <a:cs typeface="Browallia New" panose="020B0604020202020204" pitchFamily="34" charset="-34"/>
              </a:rPr>
              <a:t>- </a:t>
            </a:r>
            <a:r>
              <a:rPr lang="en-US" sz="2400" b="0" i="0" u="none" strike="noStrike" baseline="0" dirty="0">
                <a:solidFill>
                  <a:srgbClr val="000000"/>
                </a:solidFill>
                <a:latin typeface="TH SarabunPSK" panose="020B0500040200020003" pitchFamily="34" charset="-34"/>
                <a:cs typeface="TH SarabunPSK" panose="020B0500040200020003" pitchFamily="34" charset="-34"/>
              </a:rPr>
              <a:t>Immediately restricting obsolete parts from the area</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4000" dirty="0"/>
          </a:p>
        </p:txBody>
      </p:sp>
      <p:pic>
        <p:nvPicPr>
          <p:cNvPr id="4100" name="Picture 4" descr="เอกสารประกอบการประชุมสัมมนาเชิงปฏิบัติการ เรื่อง  &quot;การจัดทำข้อเสนอการเปลี่ยนแปลงในระยะ 3 ปี (ปีงบประมาณ พ.ศ. 2562 - 2564)  กระทรวงทรัพยากรธรรมชาติและสิ่งแวดล้อม&quot; เมื่อวันพุธที่ 24 ตุลาคม 2561 -  กลุ่มพัฒนาระบบบริหาร (กพร.ทส.)">
            <a:extLst>
              <a:ext uri="{FF2B5EF4-FFF2-40B4-BE49-F238E27FC236}">
                <a16:creationId xmlns:a16="http://schemas.microsoft.com/office/drawing/2014/main" id="{F8E8AF27-F18A-475C-B38C-DC4541923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640" y="5085184"/>
            <a:ext cx="2108446" cy="177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64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318356" y="404664"/>
            <a:ext cx="8507288" cy="1290062"/>
          </a:xfrm>
        </p:spPr>
        <p:txBody>
          <a:bodyPr>
            <a:normAutofit/>
          </a:bodyPr>
          <a:lstStyle/>
          <a:p>
            <a:r>
              <a:rPr lang="en-US" sz="4400" b="1" dirty="0">
                <a:solidFill>
                  <a:srgbClr val="000000"/>
                </a:solidFill>
                <a:latin typeface="TH SarabunPSK" panose="020B0500040200020003" pitchFamily="34" charset="-34"/>
                <a:cs typeface="TH SarabunPSK" panose="020B0500040200020003" pitchFamily="34" charset="-34"/>
              </a:rPr>
              <a:t>R</a:t>
            </a:r>
            <a:r>
              <a:rPr lang="en-US" sz="4400" b="1" i="0" u="none" strike="noStrike" baseline="0" dirty="0">
                <a:solidFill>
                  <a:srgbClr val="000000"/>
                </a:solidFill>
                <a:latin typeface="TH SarabunPSK" panose="020B0500040200020003" pitchFamily="34" charset="-34"/>
                <a:cs typeface="TH SarabunPSK" panose="020B0500040200020003" pitchFamily="34" charset="-34"/>
              </a:rPr>
              <a:t>oad safety operational control</a:t>
            </a:r>
            <a:endParaRPr lang="th-TH" sz="80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159178" y="1340768"/>
            <a:ext cx="8825644" cy="5230280"/>
          </a:xfrm>
        </p:spPr>
        <p:txBody>
          <a:bodyPr>
            <a:normAutofit/>
          </a:bodyPr>
          <a:lstStyle/>
          <a:p>
            <a:pPr marL="109728" indent="0">
              <a:buNone/>
            </a:pPr>
            <a:r>
              <a:rPr lang="en-US" sz="3200" b="1" dirty="0">
                <a:solidFill>
                  <a:srgbClr val="000000"/>
                </a:solidFill>
                <a:latin typeface="TH SarabunPSK" panose="020B0500040200020003" pitchFamily="34" charset="-34"/>
                <a:cs typeface="TH SarabunPSK" panose="020B0500040200020003" pitchFamily="34" charset="-34"/>
              </a:rPr>
              <a:t>E</a:t>
            </a:r>
            <a:r>
              <a:rPr lang="en-US" sz="3200" b="1" i="0" u="none" strike="noStrike" baseline="0" dirty="0">
                <a:solidFill>
                  <a:srgbClr val="000000"/>
                </a:solidFill>
                <a:latin typeface="TH SarabunPSK" panose="020B0500040200020003" pitchFamily="34" charset="-34"/>
                <a:cs typeface="TH SarabunPSK" panose="020B0500040200020003" pitchFamily="34" charset="-34"/>
              </a:rPr>
              <a:t>stablishing a procedure to regulate road safety operations;</a:t>
            </a:r>
            <a:r>
              <a:rPr lang="th-TH" sz="3200" b="1" i="0" u="none" strike="noStrike" baseline="0" dirty="0">
                <a:solidFill>
                  <a:srgbClr val="000000"/>
                </a:solidFill>
                <a:latin typeface="TH SarabunPSK" panose="020B0500040200020003" pitchFamily="34" charset="-34"/>
                <a:cs typeface="TH SarabunPSK" panose="020B0500040200020003"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 	The criteria for establishing a procedure to regulate road safety operations are as follows:</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Without procedures to control operations, there will be deviations that do not comply with the policy. Set objectives and goals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Procedures governing road safety operations can include quality, safety and road safety.</a:t>
            </a:r>
            <a:endParaRPr lang="th-TH" sz="3200" dirty="0"/>
          </a:p>
        </p:txBody>
      </p:sp>
      <p:pic>
        <p:nvPicPr>
          <p:cNvPr id="5122" name="Picture 2" descr="เอกสารทางการค้าที่ผู้ประกอบการควรเข้าใจ | Prosoft WINSpeed">
            <a:extLst>
              <a:ext uri="{FF2B5EF4-FFF2-40B4-BE49-F238E27FC236}">
                <a16:creationId xmlns:a16="http://schemas.microsoft.com/office/drawing/2014/main" id="{2DA0960E-48F7-4648-BF47-E26850E391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6245" b="16395"/>
          <a:stretch/>
        </p:blipFill>
        <p:spPr bwMode="auto">
          <a:xfrm>
            <a:off x="7164288" y="4869160"/>
            <a:ext cx="1877380" cy="1868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84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318356" y="404664"/>
            <a:ext cx="8507288" cy="1290062"/>
          </a:xfrm>
        </p:spPr>
        <p:txBody>
          <a:bodyPr>
            <a:normAutofit/>
          </a:bodyPr>
          <a:lstStyle/>
          <a:p>
            <a:r>
              <a:rPr lang="en-US" sz="4400" b="1" dirty="0">
                <a:solidFill>
                  <a:srgbClr val="000000"/>
                </a:solidFill>
                <a:latin typeface="TH SarabunPSK" panose="020B0500040200020003" pitchFamily="34" charset="-34"/>
                <a:cs typeface="TH SarabunPSK" panose="020B0500040200020003" pitchFamily="34" charset="-34"/>
              </a:rPr>
              <a:t>R</a:t>
            </a:r>
            <a:r>
              <a:rPr lang="en-US" sz="4400" b="1" i="0" u="none" strike="noStrike" baseline="0" dirty="0">
                <a:solidFill>
                  <a:srgbClr val="000000"/>
                </a:solidFill>
                <a:latin typeface="TH SarabunPSK" panose="020B0500040200020003" pitchFamily="34" charset="-34"/>
                <a:cs typeface="TH SarabunPSK" panose="020B0500040200020003" pitchFamily="34" charset="-34"/>
              </a:rPr>
              <a:t>oad safety operational control</a:t>
            </a:r>
            <a:endParaRPr lang="th-TH" sz="80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318356" y="1511088"/>
            <a:ext cx="8507288" cy="5230280"/>
          </a:xfrm>
        </p:spPr>
        <p:txBody>
          <a:bodyPr>
            <a:normAutofit/>
          </a:bodyPr>
          <a:lstStyle/>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Procedures governing road safety operations should be clear on the criteria for work.</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Procedures governing road safety operations may provide a link to how significant road safety issues can be controlled. Either in terms of processes or in terms of products and services.</a:t>
            </a:r>
            <a:r>
              <a:rPr lang="th-TH" sz="32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Procedures governing road safety operations must be communicated to subcontractors.</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3200" dirty="0"/>
          </a:p>
        </p:txBody>
      </p:sp>
      <p:pic>
        <p:nvPicPr>
          <p:cNvPr id="4" name="Picture 2" descr="เอกสารทางการค้าที่ผู้ประกอบการควรเข้าใจ | Prosoft WINSpeed">
            <a:extLst>
              <a:ext uri="{FF2B5EF4-FFF2-40B4-BE49-F238E27FC236}">
                <a16:creationId xmlns:a16="http://schemas.microsoft.com/office/drawing/2014/main" id="{6AFB56EE-F724-49D5-A7A0-8965F84CFC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444" r="56245" b="16395"/>
          <a:stretch/>
        </p:blipFill>
        <p:spPr bwMode="auto">
          <a:xfrm>
            <a:off x="7231124" y="5088821"/>
            <a:ext cx="1877380" cy="1724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751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457200" y="620687"/>
            <a:ext cx="8229600" cy="1201257"/>
          </a:xfrm>
        </p:spPr>
        <p:txBody>
          <a:bodyPr/>
          <a:lstStyle/>
          <a:p>
            <a:r>
              <a:rPr lang="en-US" sz="3600" b="1" dirty="0">
                <a:solidFill>
                  <a:srgbClr val="000000"/>
                </a:solidFill>
                <a:latin typeface="TH SarabunPSK" panose="020B0500040200020003" pitchFamily="34" charset="-34"/>
                <a:cs typeface="TH SarabunPSK" panose="020B0500040200020003" pitchFamily="34" charset="-34"/>
              </a:rPr>
              <a:t>R</a:t>
            </a:r>
            <a:r>
              <a:rPr lang="en-US" sz="3600" b="1" i="0" u="none" strike="noStrike" baseline="0" dirty="0">
                <a:solidFill>
                  <a:srgbClr val="000000"/>
                </a:solidFill>
                <a:latin typeface="TH SarabunPSK" panose="020B0500040200020003" pitchFamily="34" charset="-34"/>
                <a:cs typeface="TH SarabunPSK" panose="020B0500040200020003" pitchFamily="34" charset="-34"/>
              </a:rPr>
              <a:t>oad safety planning and procedures</a:t>
            </a:r>
            <a:endParaRPr lang="th-TH" sz="66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241690" y="1556790"/>
            <a:ext cx="8435280" cy="5256585"/>
          </a:xfrm>
        </p:spPr>
        <p:txBody>
          <a:bodyPr>
            <a:normAutofit/>
          </a:bodyPr>
          <a:lstStyle/>
          <a:p>
            <a:pPr marL="109728" indent="0">
              <a:buNone/>
            </a:pPr>
            <a:r>
              <a:rPr lang="th-TH" sz="3200" b="0" i="0" u="none" strike="noStrike" baseline="0" dirty="0">
                <a:solidFill>
                  <a:srgbClr val="000000"/>
                </a:solidFill>
                <a:latin typeface="TH SarabunPSK" panose="020B0500040200020003" pitchFamily="34" charset="-34"/>
                <a:cs typeface="TH SarabunPSK" panose="020B0500040200020003"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The establishment of road safety plans and procedures aims to improve the achievement of road safety work through the implementation of strategic goals. Plans and procedures shall include:</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A clear description of the nature of the objectives of the safety management</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Appointing responsibilities at various levels of management in an organization. to set objectives and achieve them</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3600" dirty="0"/>
          </a:p>
        </p:txBody>
      </p:sp>
      <p:pic>
        <p:nvPicPr>
          <p:cNvPr id="6146" name="Picture 2" descr="PDCA คืออะไร และช่วยเพิ่มประสิทธิภาพให้ตัวเราได้อย่างไร - Entraining.net">
            <a:extLst>
              <a:ext uri="{FF2B5EF4-FFF2-40B4-BE49-F238E27FC236}">
                <a16:creationId xmlns:a16="http://schemas.microsoft.com/office/drawing/2014/main" id="{96EA7C50-5565-437C-9FF9-97D98396F3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7301"/>
          <a:stretch/>
        </p:blipFill>
        <p:spPr bwMode="auto">
          <a:xfrm>
            <a:off x="3203848" y="3068960"/>
            <a:ext cx="3168352"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207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457200" y="620687"/>
            <a:ext cx="8229600" cy="1201257"/>
          </a:xfrm>
        </p:spPr>
        <p:txBody>
          <a:bodyPr>
            <a:normAutofit/>
          </a:bodyPr>
          <a:lstStyle/>
          <a:p>
            <a:r>
              <a:rPr lang="en-US" b="1" dirty="0">
                <a:solidFill>
                  <a:srgbClr val="000000"/>
                </a:solidFill>
                <a:latin typeface="TH SarabunPSK" panose="020B0500040200020003" pitchFamily="34" charset="-34"/>
                <a:cs typeface="TH SarabunPSK" panose="020B0500040200020003" pitchFamily="34" charset="-34"/>
              </a:rPr>
              <a:t>R</a:t>
            </a:r>
            <a:r>
              <a:rPr lang="en-US" b="1" i="0" u="none" strike="noStrike" baseline="0" dirty="0">
                <a:solidFill>
                  <a:srgbClr val="000000"/>
                </a:solidFill>
                <a:latin typeface="TH SarabunPSK" panose="020B0500040200020003" pitchFamily="34" charset="-34"/>
                <a:cs typeface="TH SarabunPSK" panose="020B0500040200020003" pitchFamily="34" charset="-34"/>
              </a:rPr>
              <a:t>oad safety planning and procedures</a:t>
            </a:r>
            <a:endParaRPr lang="th-TH" sz="72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539552" y="1993332"/>
            <a:ext cx="8435280" cy="4870240"/>
          </a:xfrm>
        </p:spPr>
        <p:txBody>
          <a:bodyPr>
            <a:normAutofit/>
          </a:bodyPr>
          <a:lstStyle/>
          <a:p>
            <a:r>
              <a:rPr lang="th-TH" sz="4000" b="0" i="0" u="none" strike="noStrike" baseline="0" dirty="0">
                <a:solidFill>
                  <a:srgbClr val="000000"/>
                </a:solidFill>
                <a:latin typeface="Browallia New" panose="020B0604020202020204" pitchFamily="34" charset="-34"/>
                <a:cs typeface="Browallia New" panose="020B0604020202020204" pitchFamily="34" charset="-34"/>
              </a:rPr>
              <a:t>- </a:t>
            </a:r>
            <a:r>
              <a:rPr lang="en-US" sz="4000" b="0" i="0" u="none" strike="noStrike" baseline="0" dirty="0">
                <a:solidFill>
                  <a:srgbClr val="000000"/>
                </a:solidFill>
                <a:latin typeface="TH SarabunPSK" panose="020B0500040200020003" pitchFamily="34" charset="-34"/>
                <a:cs typeface="TH SarabunPSK" panose="020B0500040200020003" pitchFamily="34" charset="-34"/>
              </a:rPr>
              <a:t>Formulation of road safety work rules for various levels of management.</a:t>
            </a:r>
            <a:endParaRPr lang="th-TH" sz="40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4000" b="0" i="0" u="none" strike="noStrike" baseline="0" dirty="0">
                <a:solidFill>
                  <a:srgbClr val="000000"/>
                </a:solidFill>
                <a:latin typeface="Browallia New" panose="020B0604020202020204" pitchFamily="34" charset="-34"/>
                <a:cs typeface="Browallia New" panose="020B0604020202020204" pitchFamily="34" charset="-34"/>
              </a:rPr>
              <a:t>- </a:t>
            </a:r>
            <a:r>
              <a:rPr lang="en-US" sz="4000" b="0" i="0" u="none" strike="noStrike" baseline="0" dirty="0">
                <a:solidFill>
                  <a:srgbClr val="000000"/>
                </a:solidFill>
                <a:latin typeface="TH SarabunPSK" panose="020B0500040200020003" pitchFamily="34" charset="-34"/>
                <a:cs typeface="TH SarabunPSK" panose="020B0500040200020003" pitchFamily="34" charset="-34"/>
              </a:rPr>
              <a:t>Planning for emergencies and contingencies</a:t>
            </a:r>
            <a:r>
              <a:rPr lang="th-TH" sz="40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4000" b="0" i="0" u="none" strike="noStrike" baseline="0" dirty="0">
                <a:solidFill>
                  <a:srgbClr val="000000"/>
                </a:solidFill>
                <a:latin typeface="Browallia New" panose="020B0604020202020204" pitchFamily="34" charset="-34"/>
                <a:cs typeface="Browallia New" panose="020B0604020202020204" pitchFamily="34" charset="-34"/>
              </a:rPr>
              <a:t>- </a:t>
            </a:r>
            <a:r>
              <a:rPr lang="en-US" sz="4000" b="0" i="0" u="none" strike="noStrike" baseline="0" dirty="0">
                <a:solidFill>
                  <a:srgbClr val="000000"/>
                </a:solidFill>
                <a:latin typeface="TH SarabunPSK" panose="020B0500040200020003" pitchFamily="34" charset="-34"/>
                <a:cs typeface="TH SarabunPSK" panose="020B0500040200020003" pitchFamily="34" charset="-34"/>
              </a:rPr>
              <a:t>Resource requirements and execution schedules</a:t>
            </a:r>
            <a:endParaRPr lang="th-TH" sz="40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4000" b="0" i="0" u="none" strike="noStrike" baseline="0" dirty="0">
                <a:solidFill>
                  <a:srgbClr val="000000"/>
                </a:solidFill>
                <a:latin typeface="Browallia New" panose="020B0604020202020204" pitchFamily="34" charset="-34"/>
                <a:cs typeface="Browallia New" panose="020B0604020202020204" pitchFamily="34" charset="-34"/>
              </a:rPr>
              <a:t>- </a:t>
            </a:r>
            <a:r>
              <a:rPr lang="en-US" sz="4000" dirty="0">
                <a:solidFill>
                  <a:srgbClr val="000000"/>
                </a:solidFill>
                <a:latin typeface="TH SarabunPSK" panose="020B0500040200020003" pitchFamily="34" charset="-34"/>
                <a:cs typeface="TH SarabunPSK" panose="020B0500040200020003" pitchFamily="34" charset="-34"/>
              </a:rPr>
              <a:t>S</a:t>
            </a:r>
            <a:r>
              <a:rPr lang="en-US" sz="4000" b="0" i="0" u="none" strike="noStrike" baseline="0" dirty="0">
                <a:solidFill>
                  <a:srgbClr val="000000"/>
                </a:solidFill>
                <a:latin typeface="TH SarabunPSK" panose="020B0500040200020003" pitchFamily="34" charset="-34"/>
                <a:cs typeface="TH SarabunPSK" panose="020B0500040200020003" pitchFamily="34" charset="-34"/>
              </a:rPr>
              <a:t>ubcontractor Driver and bus management</a:t>
            </a:r>
            <a:endParaRPr lang="th-TH" sz="4000" b="0" i="0" u="none" strike="noStrike" baseline="0" dirty="0">
              <a:solidFill>
                <a:srgbClr val="000000"/>
              </a:solidFill>
              <a:latin typeface="TH SarabunPSK" panose="020B0500040200020003" pitchFamily="34" charset="-34"/>
              <a:cs typeface="TH SarabunPSK" panose="020B0500040200020003" pitchFamily="34" charset="-34"/>
            </a:endParaRPr>
          </a:p>
        </p:txBody>
      </p:sp>
      <p:pic>
        <p:nvPicPr>
          <p:cNvPr id="4" name="Picture 2" descr="PDCA คืออะไร และช่วยเพิ่มประสิทธิภาพให้ตัวเราได้อย่างไร - Entraining.net">
            <a:extLst>
              <a:ext uri="{FF2B5EF4-FFF2-40B4-BE49-F238E27FC236}">
                <a16:creationId xmlns:a16="http://schemas.microsoft.com/office/drawing/2014/main" id="{12D49A8A-F20E-4F47-801D-9EDCC5F8D5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7301"/>
          <a:stretch/>
        </p:blipFill>
        <p:spPr bwMode="auto">
          <a:xfrm>
            <a:off x="6084168" y="5229200"/>
            <a:ext cx="3168352"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761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3074246" y="692696"/>
            <a:ext cx="6048672" cy="1066800"/>
          </a:xfrm>
        </p:spPr>
        <p:txBody>
          <a:bodyPr>
            <a:normAutofit/>
          </a:bodyPr>
          <a:lstStyle/>
          <a:p>
            <a:r>
              <a:rPr lang="en-US" sz="3200" b="1" i="0" u="none" strike="noStrike" baseline="0" dirty="0">
                <a:solidFill>
                  <a:srgbClr val="000000"/>
                </a:solidFill>
                <a:latin typeface="TH SarabunPSK" panose="020B0500040200020003" pitchFamily="34" charset="-34"/>
                <a:cs typeface="TH SarabunPSK" panose="020B0500040200020003" pitchFamily="34" charset="-34"/>
              </a:rPr>
              <a:t>Strategic goals, plans and procedures</a:t>
            </a:r>
            <a:endParaRPr lang="th-TH" sz="54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179512" y="2935949"/>
            <a:ext cx="8424936" cy="4325112"/>
          </a:xfrm>
        </p:spPr>
        <p:txBody>
          <a:bodyPr>
            <a:normAutofit/>
          </a:bodyPr>
          <a:lstStyle/>
          <a:p>
            <a:pPr marL="109728" indent="0">
              <a:buNone/>
            </a:pPr>
            <a:r>
              <a:rPr lang="th-TH" b="0" i="0" u="none" strike="noStrike" baseline="0" dirty="0">
                <a:solidFill>
                  <a:srgbClr val="000000"/>
                </a:solidFill>
                <a:latin typeface="TH SarabunPSK" panose="020B0500040200020003" pitchFamily="34" charset="-34"/>
                <a:cs typeface="TH SarabunPSK" panose="020B0500040200020003"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The establishment of road safety plans and procedures aims to improve the achievement of road safety work through the implementation of strategic goals. Plans and procedures shall include:</a:t>
            </a:r>
            <a:r>
              <a:rPr lang="th-TH"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dirty="0">
                <a:solidFill>
                  <a:srgbClr val="000000"/>
                </a:solidFill>
                <a:latin typeface="TH SarabunPSK" panose="020B0500040200020003" pitchFamily="34" charset="-34"/>
                <a:cs typeface="TH SarabunPSK" panose="020B0500040200020003" pitchFamily="34" charset="-34"/>
              </a:rPr>
              <a:t>C</a:t>
            </a:r>
            <a:r>
              <a:rPr lang="en-US" b="0" i="0" u="none" strike="noStrike" baseline="0" dirty="0">
                <a:solidFill>
                  <a:srgbClr val="000000"/>
                </a:solidFill>
                <a:latin typeface="TH SarabunPSK" panose="020B0500040200020003" pitchFamily="34" charset="-34"/>
                <a:cs typeface="TH SarabunPSK" panose="020B0500040200020003" pitchFamily="34" charset="-34"/>
              </a:rPr>
              <a:t>hange management</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dirty="0">
                <a:solidFill>
                  <a:srgbClr val="000000"/>
                </a:solidFill>
                <a:latin typeface="TH SarabunPSK" panose="020B0500040200020003" pitchFamily="34" charset="-34"/>
                <a:cs typeface="TH SarabunPSK" panose="020B0500040200020003" pitchFamily="34" charset="-34"/>
              </a:rPr>
              <a:t>A</a:t>
            </a:r>
            <a:r>
              <a:rPr lang="en-US" b="0" i="0" u="none" strike="noStrike" baseline="0" dirty="0">
                <a:solidFill>
                  <a:srgbClr val="000000"/>
                </a:solidFill>
                <a:latin typeface="TH SarabunPSK" panose="020B0500040200020003" pitchFamily="34" charset="-34"/>
                <a:cs typeface="TH SarabunPSK" panose="020B0500040200020003" pitchFamily="34" charset="-34"/>
              </a:rPr>
              <a:t>vailability of property (vehicle selection and maintenance procedures)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Industry involvement</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4000" dirty="0"/>
          </a:p>
        </p:txBody>
      </p:sp>
      <p:pic>
        <p:nvPicPr>
          <p:cNvPr id="8194" name="Picture 2" descr="การสร้างเป้าหมายเชิงกลยุทธ์และการจัดสรรทรัพยากร">
            <a:extLst>
              <a:ext uri="{FF2B5EF4-FFF2-40B4-BE49-F238E27FC236}">
                <a16:creationId xmlns:a16="http://schemas.microsoft.com/office/drawing/2014/main" id="{306CC4A6-D3BF-4D57-A221-2DE7781686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4868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306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369</TotalTime>
  <Words>676</Words>
  <Application>Microsoft Office PowerPoint</Application>
  <PresentationFormat>On-screen Show (4:3)</PresentationFormat>
  <Paragraphs>62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Browallia New</vt:lpstr>
      <vt:lpstr>Georgia</vt:lpstr>
      <vt:lpstr>TH SarabunPSK</vt:lpstr>
      <vt:lpstr>Trebuchet MS</vt:lpstr>
      <vt:lpstr>Wingdings 2</vt:lpstr>
      <vt:lpstr>Urban</vt:lpstr>
      <vt:lpstr>TOM 2204  Safety Administration</vt:lpstr>
      <vt:lpstr>Road safety operational control</vt:lpstr>
      <vt:lpstr>Activities of Land Transport Safety Management System</vt:lpstr>
      <vt:lpstr>Road safety operational control</vt:lpstr>
      <vt:lpstr>Road safety operational control</vt:lpstr>
      <vt:lpstr>Road safety operational control</vt:lpstr>
      <vt:lpstr>Road safety planning and procedures</vt:lpstr>
      <vt:lpstr>Road safety planning and procedures</vt:lpstr>
      <vt:lpstr>Strategic goals, plans and procedures</vt:lpstr>
      <vt:lpstr>Strategic goals, plans and procedures</vt:lpstr>
      <vt:lpstr>Other forms of regulation of road safety operations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 2204  การบริหารความปลอดภัยทางถนน</dc:title>
  <dc:creator>cls1208</dc:creator>
  <cp:lastModifiedBy>ASUS TUF F15</cp:lastModifiedBy>
  <cp:revision>16</cp:revision>
  <dcterms:created xsi:type="dcterms:W3CDTF">2020-12-22T04:16:28Z</dcterms:created>
  <dcterms:modified xsi:type="dcterms:W3CDTF">2023-04-09T02:37:51Z</dcterms:modified>
</cp:coreProperties>
</file>